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10.xml" ContentType="application/vnd.ms-office.drawingml.diagramDrawing+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28"/>
  </p:notesMasterIdLst>
  <p:handoutMasterIdLst>
    <p:handoutMasterId r:id="rId29"/>
  </p:handoutMasterIdLst>
  <p:sldIdLst>
    <p:sldId id="259" r:id="rId3"/>
    <p:sldId id="256" r:id="rId4"/>
    <p:sldId id="257" r:id="rId5"/>
    <p:sldId id="258" r:id="rId6"/>
    <p:sldId id="379" r:id="rId7"/>
    <p:sldId id="380" r:id="rId8"/>
    <p:sldId id="337" r:id="rId9"/>
    <p:sldId id="381" r:id="rId10"/>
    <p:sldId id="264" r:id="rId11"/>
    <p:sldId id="388" r:id="rId12"/>
    <p:sldId id="371" r:id="rId13"/>
    <p:sldId id="382" r:id="rId14"/>
    <p:sldId id="386" r:id="rId15"/>
    <p:sldId id="384" r:id="rId16"/>
    <p:sldId id="383" r:id="rId17"/>
    <p:sldId id="372" r:id="rId18"/>
    <p:sldId id="387" r:id="rId19"/>
    <p:sldId id="260" r:id="rId20"/>
    <p:sldId id="374" r:id="rId21"/>
    <p:sldId id="376" r:id="rId22"/>
    <p:sldId id="375" r:id="rId23"/>
    <p:sldId id="377" r:id="rId24"/>
    <p:sldId id="369" r:id="rId25"/>
    <p:sldId id="378" r:id="rId26"/>
    <p:sldId id="316"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91D"/>
    <a:srgbClr val="888A2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58" autoAdjust="0"/>
  </p:normalViewPr>
  <p:slideViewPr>
    <p:cSldViewPr snapToGrid="0">
      <p:cViewPr>
        <p:scale>
          <a:sx n="75" d="100"/>
          <a:sy n="75" d="100"/>
        </p:scale>
        <p:origin x="-366"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44F882-F450-4D7D-9675-433054EAC8D4}" type="doc">
      <dgm:prSet loTypeId="urn:microsoft.com/office/officeart/2005/8/layout/list1" loCatId="list" qsTypeId="urn:microsoft.com/office/officeart/2005/8/quickstyle/3d3" qsCatId="3D" csTypeId="urn:microsoft.com/office/officeart/2005/8/colors/accent1_2" csCatId="accent1" phldr="1"/>
      <dgm:spPr/>
      <dgm:t>
        <a:bodyPr/>
        <a:lstStyle/>
        <a:p>
          <a:endParaRPr lang="en-US"/>
        </a:p>
      </dgm:t>
    </dgm:pt>
    <dgm:pt modelId="{E6B97881-194E-4769-AEC5-BBAC5762AB60}">
      <dgm:prSet phldrT="[Text]" custT="1"/>
      <dgm:spPr>
        <a:gradFill flip="none" rotWithShape="1">
          <a:gsLst>
            <a:gs pos="0">
              <a:srgbClr val="FFF200"/>
            </a:gs>
            <a:gs pos="45000">
              <a:srgbClr val="FF7A00"/>
            </a:gs>
            <a:gs pos="70000">
              <a:srgbClr val="FF0300"/>
            </a:gs>
            <a:gs pos="100000">
              <a:srgbClr val="4D0808"/>
            </a:gs>
          </a:gsLst>
          <a:path path="circle">
            <a:fillToRect l="50000" t="50000" r="50000" b="50000"/>
          </a:path>
          <a:tileRect/>
        </a:gradFill>
      </dgm:spPr>
      <dgm:t>
        <a:bodyPr/>
        <a:lstStyle/>
        <a:p>
          <a:pPr algn="ctr" rtl="1"/>
          <a:r>
            <a:rPr lang="fa-IR" sz="3200" b="1" dirty="0" smtClean="0">
              <a:solidFill>
                <a:schemeClr val="tx1"/>
              </a:solidFill>
              <a:cs typeface="B Nazanin" pitchFamily="2" charset="-78"/>
            </a:rPr>
            <a:t>بررسی کلیات </a:t>
          </a:r>
          <a:endParaRPr lang="en-US" sz="3200" b="1" dirty="0">
            <a:solidFill>
              <a:schemeClr val="tx1"/>
            </a:solidFill>
            <a:cs typeface="B Nazanin" pitchFamily="2" charset="-78"/>
          </a:endParaRPr>
        </a:p>
      </dgm:t>
    </dgm:pt>
    <dgm:pt modelId="{3C7A4927-D735-422F-9BC1-505F90263341}" type="parTrans" cxnId="{218F0661-89F6-48D6-9F85-696429AD79EB}">
      <dgm:prSet/>
      <dgm:spPr/>
      <dgm:t>
        <a:bodyPr/>
        <a:lstStyle/>
        <a:p>
          <a:endParaRPr lang="en-US"/>
        </a:p>
      </dgm:t>
    </dgm:pt>
    <dgm:pt modelId="{3AA603FF-83AD-44E1-B427-7AEE4C8B6132}" type="sibTrans" cxnId="{218F0661-89F6-48D6-9F85-696429AD79EB}">
      <dgm:prSet/>
      <dgm:spPr/>
      <dgm:t>
        <a:bodyPr/>
        <a:lstStyle/>
        <a:p>
          <a:endParaRPr lang="en-US"/>
        </a:p>
      </dgm:t>
    </dgm:pt>
    <dgm:pt modelId="{5ACA4D96-37D4-4B5B-AC02-7B37A993BF99}">
      <dgm:prSet phldrT="[Text]" custT="1"/>
      <dgm:spPr>
        <a:gradFill rotWithShape="0">
          <a:gsLst>
            <a:gs pos="0">
              <a:srgbClr val="FFF200"/>
            </a:gs>
            <a:gs pos="45000">
              <a:srgbClr val="FF7A00"/>
            </a:gs>
            <a:gs pos="70000">
              <a:srgbClr val="FF0300"/>
            </a:gs>
            <a:gs pos="100000">
              <a:srgbClr val="4D0808"/>
            </a:gs>
          </a:gsLst>
          <a:path path="circle">
            <a:fillToRect l="50000" t="50000" r="50000" b="50000"/>
          </a:path>
        </a:gradFill>
      </dgm:spPr>
      <dgm:t>
        <a:bodyPr/>
        <a:lstStyle/>
        <a:p>
          <a:pPr algn="ctr"/>
          <a:r>
            <a:rPr lang="fa-IR" sz="3200" b="1" dirty="0" smtClean="0">
              <a:solidFill>
                <a:schemeClr val="tx1"/>
              </a:solidFill>
              <a:cs typeface="B Nazanin" pitchFamily="2" charset="-78"/>
            </a:rPr>
            <a:t>مواد و روشها</a:t>
          </a:r>
          <a:endParaRPr lang="en-US" sz="3200" b="1" dirty="0" smtClean="0">
            <a:solidFill>
              <a:schemeClr val="tx1"/>
            </a:solidFill>
            <a:cs typeface="B Nazanin" pitchFamily="2" charset="-78"/>
          </a:endParaRPr>
        </a:p>
      </dgm:t>
    </dgm:pt>
    <dgm:pt modelId="{E0E17A27-98B3-4185-BBCE-2AEF7A29AE16}" type="parTrans" cxnId="{428A3EF3-D63C-4394-8795-90805BCD1C12}">
      <dgm:prSet/>
      <dgm:spPr/>
      <dgm:t>
        <a:bodyPr/>
        <a:lstStyle/>
        <a:p>
          <a:endParaRPr lang="en-US"/>
        </a:p>
      </dgm:t>
    </dgm:pt>
    <dgm:pt modelId="{035E7C1A-A911-4F3B-BE25-012034A8E377}" type="sibTrans" cxnId="{428A3EF3-D63C-4394-8795-90805BCD1C12}">
      <dgm:prSet/>
      <dgm:spPr/>
      <dgm:t>
        <a:bodyPr/>
        <a:lstStyle/>
        <a:p>
          <a:endParaRPr lang="en-US"/>
        </a:p>
      </dgm:t>
    </dgm:pt>
    <dgm:pt modelId="{D1F3CFDC-3F09-438B-895D-5D214C527766}">
      <dgm:prSet phldrT="[Text]" custT="1"/>
      <dgm:spPr>
        <a:gradFill rotWithShape="0">
          <a:gsLst>
            <a:gs pos="0">
              <a:srgbClr val="FFF200"/>
            </a:gs>
            <a:gs pos="45000">
              <a:srgbClr val="FF7A00"/>
            </a:gs>
            <a:gs pos="70000">
              <a:srgbClr val="FF0300"/>
            </a:gs>
            <a:gs pos="100000">
              <a:srgbClr val="4D0808"/>
            </a:gs>
          </a:gsLst>
          <a:path path="circle">
            <a:fillToRect l="50000" t="50000" r="50000" b="50000"/>
          </a:path>
        </a:gradFill>
      </dgm:spPr>
      <dgm:t>
        <a:bodyPr/>
        <a:lstStyle/>
        <a:p>
          <a:pPr algn="ctr"/>
          <a:r>
            <a:rPr lang="fa-IR" sz="3200" b="1" dirty="0" smtClean="0">
              <a:solidFill>
                <a:schemeClr val="tx1"/>
              </a:solidFill>
              <a:cs typeface="B Nazanin" pitchFamily="2" charset="-78"/>
            </a:rPr>
            <a:t>نتایج</a:t>
          </a:r>
          <a:endParaRPr lang="en-US" sz="3200" b="1" dirty="0" smtClean="0">
            <a:solidFill>
              <a:schemeClr val="tx1"/>
            </a:solidFill>
            <a:cs typeface="B Nazanin" pitchFamily="2" charset="-78"/>
          </a:endParaRPr>
        </a:p>
      </dgm:t>
    </dgm:pt>
    <dgm:pt modelId="{3FEFB6F4-74AC-4C9D-9FCB-AA50D4E98570}" type="parTrans" cxnId="{8D3E72C8-6BA5-4CA5-95FE-6DCDAFB77AD9}">
      <dgm:prSet/>
      <dgm:spPr/>
      <dgm:t>
        <a:bodyPr/>
        <a:lstStyle/>
        <a:p>
          <a:endParaRPr lang="en-US"/>
        </a:p>
      </dgm:t>
    </dgm:pt>
    <dgm:pt modelId="{118D3449-C846-4184-A659-11DD3F4A475D}" type="sibTrans" cxnId="{8D3E72C8-6BA5-4CA5-95FE-6DCDAFB77AD9}">
      <dgm:prSet/>
      <dgm:spPr/>
      <dgm:t>
        <a:bodyPr/>
        <a:lstStyle/>
        <a:p>
          <a:endParaRPr lang="en-US"/>
        </a:p>
      </dgm:t>
    </dgm:pt>
    <dgm:pt modelId="{A427D238-8C25-4BB5-B89C-6FCB539144C5}">
      <dgm:prSet phldrT="[Text]" custT="1"/>
      <dgm:spPr>
        <a:gradFill rotWithShape="0">
          <a:gsLst>
            <a:gs pos="0">
              <a:srgbClr val="FFF200"/>
            </a:gs>
            <a:gs pos="45000">
              <a:srgbClr val="FF7A00"/>
            </a:gs>
            <a:gs pos="70000">
              <a:srgbClr val="FF0300"/>
            </a:gs>
            <a:gs pos="100000">
              <a:srgbClr val="4D0808"/>
            </a:gs>
          </a:gsLst>
          <a:path path="circle">
            <a:fillToRect l="50000" t="50000" r="50000" b="50000"/>
          </a:path>
        </a:gradFill>
      </dgm:spPr>
      <dgm:t>
        <a:bodyPr/>
        <a:lstStyle/>
        <a:p>
          <a:pPr algn="ctr"/>
          <a:r>
            <a:rPr lang="fa-IR" sz="3200" b="1" dirty="0" smtClean="0">
              <a:solidFill>
                <a:schemeClr val="tx1"/>
              </a:solidFill>
              <a:cs typeface="B Nazanin" pitchFamily="2" charset="-78"/>
            </a:rPr>
            <a:t>نتیجه گیری و پیشنهادات</a:t>
          </a:r>
          <a:endParaRPr lang="en-US" sz="3200" b="1" dirty="0" smtClean="0">
            <a:solidFill>
              <a:schemeClr val="tx1"/>
            </a:solidFill>
            <a:cs typeface="B Nazanin" pitchFamily="2" charset="-78"/>
          </a:endParaRPr>
        </a:p>
      </dgm:t>
    </dgm:pt>
    <dgm:pt modelId="{332901A7-4C71-4A49-B637-4E274D8B48AB}" type="parTrans" cxnId="{B4152D2D-96B6-4834-843C-715C67C6E822}">
      <dgm:prSet/>
      <dgm:spPr/>
      <dgm:t>
        <a:bodyPr/>
        <a:lstStyle/>
        <a:p>
          <a:endParaRPr lang="en-US"/>
        </a:p>
      </dgm:t>
    </dgm:pt>
    <dgm:pt modelId="{0D262730-54E3-4C54-B64C-C3FA3F7694C6}" type="sibTrans" cxnId="{B4152D2D-96B6-4834-843C-715C67C6E822}">
      <dgm:prSet/>
      <dgm:spPr/>
      <dgm:t>
        <a:bodyPr/>
        <a:lstStyle/>
        <a:p>
          <a:endParaRPr lang="en-US"/>
        </a:p>
      </dgm:t>
    </dgm:pt>
    <dgm:pt modelId="{943202F6-E8D4-404E-94A4-B01FF984959A}" type="pres">
      <dgm:prSet presAssocID="{C444F882-F450-4D7D-9675-433054EAC8D4}" presName="linear" presStyleCnt="0">
        <dgm:presLayoutVars>
          <dgm:dir/>
          <dgm:animLvl val="lvl"/>
          <dgm:resizeHandles val="exact"/>
        </dgm:presLayoutVars>
      </dgm:prSet>
      <dgm:spPr/>
      <dgm:t>
        <a:bodyPr/>
        <a:lstStyle/>
        <a:p>
          <a:endParaRPr lang="en-US"/>
        </a:p>
      </dgm:t>
    </dgm:pt>
    <dgm:pt modelId="{5128EC96-D2CC-4C75-B151-1941707FEEB7}" type="pres">
      <dgm:prSet presAssocID="{E6B97881-194E-4769-AEC5-BBAC5762AB60}" presName="parentLin" presStyleCnt="0"/>
      <dgm:spPr/>
    </dgm:pt>
    <dgm:pt modelId="{06B97B95-DB97-4C2B-B605-94C5C5167D75}" type="pres">
      <dgm:prSet presAssocID="{E6B97881-194E-4769-AEC5-BBAC5762AB60}" presName="parentLeftMargin" presStyleLbl="node1" presStyleIdx="0" presStyleCnt="4"/>
      <dgm:spPr/>
      <dgm:t>
        <a:bodyPr/>
        <a:lstStyle/>
        <a:p>
          <a:endParaRPr lang="en-US"/>
        </a:p>
      </dgm:t>
    </dgm:pt>
    <dgm:pt modelId="{E4CFD64F-9F2C-4138-B516-712BB2C2355D}" type="pres">
      <dgm:prSet presAssocID="{E6B97881-194E-4769-AEC5-BBAC5762AB60}" presName="parentText" presStyleLbl="node1" presStyleIdx="0" presStyleCnt="4" custLinFactX="28171" custLinFactNeighborX="100000">
        <dgm:presLayoutVars>
          <dgm:chMax val="0"/>
          <dgm:bulletEnabled val="1"/>
        </dgm:presLayoutVars>
      </dgm:prSet>
      <dgm:spPr/>
      <dgm:t>
        <a:bodyPr/>
        <a:lstStyle/>
        <a:p>
          <a:endParaRPr lang="en-US"/>
        </a:p>
      </dgm:t>
    </dgm:pt>
    <dgm:pt modelId="{9CDCF2EA-8B54-481D-96B8-5046EB344801}" type="pres">
      <dgm:prSet presAssocID="{E6B97881-194E-4769-AEC5-BBAC5762AB60}" presName="negativeSpace" presStyleCnt="0"/>
      <dgm:spPr/>
    </dgm:pt>
    <dgm:pt modelId="{6A6D095D-A459-4F07-862E-BD8BCD1DE109}" type="pres">
      <dgm:prSet presAssocID="{E6B97881-194E-4769-AEC5-BBAC5762AB60}" presName="childText" presStyleLbl="conFgAcc1" presStyleIdx="0" presStyleCnt="4">
        <dgm:presLayoutVars>
          <dgm:bulletEnabled val="1"/>
        </dgm:presLayoutVars>
      </dgm:prSet>
      <dgm:spPr/>
    </dgm:pt>
    <dgm:pt modelId="{7F1835FC-FD6D-49C5-9703-9BD6216D09B7}" type="pres">
      <dgm:prSet presAssocID="{3AA603FF-83AD-44E1-B427-7AEE4C8B6132}" presName="spaceBetweenRectangles" presStyleCnt="0"/>
      <dgm:spPr/>
    </dgm:pt>
    <dgm:pt modelId="{37C45CA7-2EAF-4736-9380-2DD3F06C61F9}" type="pres">
      <dgm:prSet presAssocID="{5ACA4D96-37D4-4B5B-AC02-7B37A993BF99}" presName="parentLin" presStyleCnt="0"/>
      <dgm:spPr/>
    </dgm:pt>
    <dgm:pt modelId="{8E6CE2BC-6A89-415A-924C-16FAADADA3A8}" type="pres">
      <dgm:prSet presAssocID="{5ACA4D96-37D4-4B5B-AC02-7B37A993BF99}" presName="parentLeftMargin" presStyleLbl="node1" presStyleIdx="0" presStyleCnt="4"/>
      <dgm:spPr/>
      <dgm:t>
        <a:bodyPr/>
        <a:lstStyle/>
        <a:p>
          <a:endParaRPr lang="en-US"/>
        </a:p>
      </dgm:t>
    </dgm:pt>
    <dgm:pt modelId="{AA835EFC-7BB1-4731-9369-DB36E55D4163}" type="pres">
      <dgm:prSet presAssocID="{5ACA4D96-37D4-4B5B-AC02-7B37A993BF99}" presName="parentText" presStyleLbl="node1" presStyleIdx="1" presStyleCnt="4" custScaleX="100559" custLinFactX="22333" custLinFactNeighborX="100000">
        <dgm:presLayoutVars>
          <dgm:chMax val="0"/>
          <dgm:bulletEnabled val="1"/>
        </dgm:presLayoutVars>
      </dgm:prSet>
      <dgm:spPr/>
      <dgm:t>
        <a:bodyPr/>
        <a:lstStyle/>
        <a:p>
          <a:endParaRPr lang="en-US"/>
        </a:p>
      </dgm:t>
    </dgm:pt>
    <dgm:pt modelId="{554CF436-AC6A-4BAF-B5B8-4FA87105058E}" type="pres">
      <dgm:prSet presAssocID="{5ACA4D96-37D4-4B5B-AC02-7B37A993BF99}" presName="negativeSpace" presStyleCnt="0"/>
      <dgm:spPr/>
    </dgm:pt>
    <dgm:pt modelId="{A74BB8DC-7DCC-43A6-A775-A8A3925A9473}" type="pres">
      <dgm:prSet presAssocID="{5ACA4D96-37D4-4B5B-AC02-7B37A993BF99}" presName="childText" presStyleLbl="conFgAcc1" presStyleIdx="1" presStyleCnt="4">
        <dgm:presLayoutVars>
          <dgm:bulletEnabled val="1"/>
        </dgm:presLayoutVars>
      </dgm:prSet>
      <dgm:spPr/>
    </dgm:pt>
    <dgm:pt modelId="{228BF35C-F4D8-4576-82C0-50139F9EC5A7}" type="pres">
      <dgm:prSet presAssocID="{035E7C1A-A911-4F3B-BE25-012034A8E377}" presName="spaceBetweenRectangles" presStyleCnt="0"/>
      <dgm:spPr/>
    </dgm:pt>
    <dgm:pt modelId="{2025BF23-8667-4B6E-9419-861931AECD16}" type="pres">
      <dgm:prSet presAssocID="{D1F3CFDC-3F09-438B-895D-5D214C527766}" presName="parentLin" presStyleCnt="0"/>
      <dgm:spPr/>
    </dgm:pt>
    <dgm:pt modelId="{B3BD5093-4D7D-40D5-B17F-0A909B1EC1DD}" type="pres">
      <dgm:prSet presAssocID="{D1F3CFDC-3F09-438B-895D-5D214C527766}" presName="parentLeftMargin" presStyleLbl="node1" presStyleIdx="1" presStyleCnt="4"/>
      <dgm:spPr/>
      <dgm:t>
        <a:bodyPr/>
        <a:lstStyle/>
        <a:p>
          <a:endParaRPr lang="en-US"/>
        </a:p>
      </dgm:t>
    </dgm:pt>
    <dgm:pt modelId="{7031B09D-050D-4E11-8006-99EAF52F76D2}" type="pres">
      <dgm:prSet presAssocID="{D1F3CFDC-3F09-438B-895D-5D214C527766}" presName="parentText" presStyleLbl="node1" presStyleIdx="2" presStyleCnt="4" custLinFactX="16217" custLinFactNeighborX="100000">
        <dgm:presLayoutVars>
          <dgm:chMax val="0"/>
          <dgm:bulletEnabled val="1"/>
        </dgm:presLayoutVars>
      </dgm:prSet>
      <dgm:spPr/>
      <dgm:t>
        <a:bodyPr/>
        <a:lstStyle/>
        <a:p>
          <a:endParaRPr lang="en-US"/>
        </a:p>
      </dgm:t>
    </dgm:pt>
    <dgm:pt modelId="{984DDA7A-24E5-4028-81ED-C1668FC9398D}" type="pres">
      <dgm:prSet presAssocID="{D1F3CFDC-3F09-438B-895D-5D214C527766}" presName="negativeSpace" presStyleCnt="0"/>
      <dgm:spPr/>
    </dgm:pt>
    <dgm:pt modelId="{9423898C-EF1A-4120-BB93-72F281DDD269}" type="pres">
      <dgm:prSet presAssocID="{D1F3CFDC-3F09-438B-895D-5D214C527766}" presName="childText" presStyleLbl="conFgAcc1" presStyleIdx="2" presStyleCnt="4">
        <dgm:presLayoutVars>
          <dgm:bulletEnabled val="1"/>
        </dgm:presLayoutVars>
      </dgm:prSet>
      <dgm:spPr/>
    </dgm:pt>
    <dgm:pt modelId="{FD95BA64-4486-4E6C-B31C-B624B0D32184}" type="pres">
      <dgm:prSet presAssocID="{118D3449-C846-4184-A659-11DD3F4A475D}" presName="spaceBetweenRectangles" presStyleCnt="0"/>
      <dgm:spPr/>
    </dgm:pt>
    <dgm:pt modelId="{06780D42-8E65-44E9-83BE-AFA3FFEE9535}" type="pres">
      <dgm:prSet presAssocID="{A427D238-8C25-4BB5-B89C-6FCB539144C5}" presName="parentLin" presStyleCnt="0"/>
      <dgm:spPr/>
    </dgm:pt>
    <dgm:pt modelId="{BBCA86C8-4811-4EF2-87AC-B02233BDECB6}" type="pres">
      <dgm:prSet presAssocID="{A427D238-8C25-4BB5-B89C-6FCB539144C5}" presName="parentLeftMargin" presStyleLbl="node1" presStyleIdx="2" presStyleCnt="4" custLinFactX="16217" custLinFactNeighborX="100000"/>
      <dgm:spPr/>
      <dgm:t>
        <a:bodyPr/>
        <a:lstStyle/>
        <a:p>
          <a:endParaRPr lang="en-US"/>
        </a:p>
      </dgm:t>
    </dgm:pt>
    <dgm:pt modelId="{D407A49A-CFDE-4F8A-AE17-AAA609D430FF}" type="pres">
      <dgm:prSet presAssocID="{A427D238-8C25-4BB5-B89C-6FCB539144C5}" presName="parentText" presStyleLbl="node1" presStyleIdx="3" presStyleCnt="4" custLinFactX="8433" custLinFactNeighborX="100000">
        <dgm:presLayoutVars>
          <dgm:chMax val="0"/>
          <dgm:bulletEnabled val="1"/>
        </dgm:presLayoutVars>
      </dgm:prSet>
      <dgm:spPr/>
      <dgm:t>
        <a:bodyPr/>
        <a:lstStyle/>
        <a:p>
          <a:endParaRPr lang="en-US"/>
        </a:p>
      </dgm:t>
    </dgm:pt>
    <dgm:pt modelId="{CD4F1B50-073D-4AED-AC70-9584D341EA4E}" type="pres">
      <dgm:prSet presAssocID="{A427D238-8C25-4BB5-B89C-6FCB539144C5}" presName="negativeSpace" presStyleCnt="0"/>
      <dgm:spPr/>
    </dgm:pt>
    <dgm:pt modelId="{9E8C9EC4-24E2-468F-A21E-AA304FC15020}" type="pres">
      <dgm:prSet presAssocID="{A427D238-8C25-4BB5-B89C-6FCB539144C5}" presName="childText" presStyleLbl="conFgAcc1" presStyleIdx="3" presStyleCnt="4">
        <dgm:presLayoutVars>
          <dgm:bulletEnabled val="1"/>
        </dgm:presLayoutVars>
      </dgm:prSet>
      <dgm:spPr/>
    </dgm:pt>
  </dgm:ptLst>
  <dgm:cxnLst>
    <dgm:cxn modelId="{0A4ED0A9-F49B-42EA-8ED2-FA8FA7603A32}" type="presOf" srcId="{E6B97881-194E-4769-AEC5-BBAC5762AB60}" destId="{06B97B95-DB97-4C2B-B605-94C5C5167D75}" srcOrd="0" destOrd="0" presId="urn:microsoft.com/office/officeart/2005/8/layout/list1"/>
    <dgm:cxn modelId="{5B4B430A-FE85-4AAD-B5F0-87DB6DBD2585}" type="presOf" srcId="{E6B97881-194E-4769-AEC5-BBAC5762AB60}" destId="{E4CFD64F-9F2C-4138-B516-712BB2C2355D}" srcOrd="1" destOrd="0" presId="urn:microsoft.com/office/officeart/2005/8/layout/list1"/>
    <dgm:cxn modelId="{CA20E589-F8CB-4AA9-A240-CA953E661AD2}" type="presOf" srcId="{5ACA4D96-37D4-4B5B-AC02-7B37A993BF99}" destId="{AA835EFC-7BB1-4731-9369-DB36E55D4163}" srcOrd="1" destOrd="0" presId="urn:microsoft.com/office/officeart/2005/8/layout/list1"/>
    <dgm:cxn modelId="{52A925A8-8D62-4AB5-A164-F6E2E42A122C}" type="presOf" srcId="{A427D238-8C25-4BB5-B89C-6FCB539144C5}" destId="{D407A49A-CFDE-4F8A-AE17-AAA609D430FF}" srcOrd="1" destOrd="0" presId="urn:microsoft.com/office/officeart/2005/8/layout/list1"/>
    <dgm:cxn modelId="{9A073465-90ED-44CF-B2E1-791E785E4B54}" type="presOf" srcId="{D1F3CFDC-3F09-438B-895D-5D214C527766}" destId="{7031B09D-050D-4E11-8006-99EAF52F76D2}" srcOrd="1" destOrd="0" presId="urn:microsoft.com/office/officeart/2005/8/layout/list1"/>
    <dgm:cxn modelId="{B85E9364-2972-42CF-8A22-703B9F3BB7C8}" type="presOf" srcId="{C444F882-F450-4D7D-9675-433054EAC8D4}" destId="{943202F6-E8D4-404E-94A4-B01FF984959A}" srcOrd="0" destOrd="0" presId="urn:microsoft.com/office/officeart/2005/8/layout/list1"/>
    <dgm:cxn modelId="{428A3EF3-D63C-4394-8795-90805BCD1C12}" srcId="{C444F882-F450-4D7D-9675-433054EAC8D4}" destId="{5ACA4D96-37D4-4B5B-AC02-7B37A993BF99}" srcOrd="1" destOrd="0" parTransId="{E0E17A27-98B3-4185-BBCE-2AEF7A29AE16}" sibTransId="{035E7C1A-A911-4F3B-BE25-012034A8E377}"/>
    <dgm:cxn modelId="{218F0661-89F6-48D6-9F85-696429AD79EB}" srcId="{C444F882-F450-4D7D-9675-433054EAC8D4}" destId="{E6B97881-194E-4769-AEC5-BBAC5762AB60}" srcOrd="0" destOrd="0" parTransId="{3C7A4927-D735-422F-9BC1-505F90263341}" sibTransId="{3AA603FF-83AD-44E1-B427-7AEE4C8B6132}"/>
    <dgm:cxn modelId="{B4152D2D-96B6-4834-843C-715C67C6E822}" srcId="{C444F882-F450-4D7D-9675-433054EAC8D4}" destId="{A427D238-8C25-4BB5-B89C-6FCB539144C5}" srcOrd="3" destOrd="0" parTransId="{332901A7-4C71-4A49-B637-4E274D8B48AB}" sibTransId="{0D262730-54E3-4C54-B64C-C3FA3F7694C6}"/>
    <dgm:cxn modelId="{03B11302-119C-48E9-B856-326A2BF653C8}" type="presOf" srcId="{A427D238-8C25-4BB5-B89C-6FCB539144C5}" destId="{BBCA86C8-4811-4EF2-87AC-B02233BDECB6}" srcOrd="0" destOrd="0" presId="urn:microsoft.com/office/officeart/2005/8/layout/list1"/>
    <dgm:cxn modelId="{04CD9802-2136-43A3-A1D8-45919BF15D83}" type="presOf" srcId="{5ACA4D96-37D4-4B5B-AC02-7B37A993BF99}" destId="{8E6CE2BC-6A89-415A-924C-16FAADADA3A8}" srcOrd="0" destOrd="0" presId="urn:microsoft.com/office/officeart/2005/8/layout/list1"/>
    <dgm:cxn modelId="{42C6212F-7605-4A76-A3CD-0007F01E23F1}" type="presOf" srcId="{D1F3CFDC-3F09-438B-895D-5D214C527766}" destId="{B3BD5093-4D7D-40D5-B17F-0A909B1EC1DD}" srcOrd="0" destOrd="0" presId="urn:microsoft.com/office/officeart/2005/8/layout/list1"/>
    <dgm:cxn modelId="{8D3E72C8-6BA5-4CA5-95FE-6DCDAFB77AD9}" srcId="{C444F882-F450-4D7D-9675-433054EAC8D4}" destId="{D1F3CFDC-3F09-438B-895D-5D214C527766}" srcOrd="2" destOrd="0" parTransId="{3FEFB6F4-74AC-4C9D-9FCB-AA50D4E98570}" sibTransId="{118D3449-C846-4184-A659-11DD3F4A475D}"/>
    <dgm:cxn modelId="{0ECD7AB9-416E-4742-B9D8-0C91F7573D1F}" type="presParOf" srcId="{943202F6-E8D4-404E-94A4-B01FF984959A}" destId="{5128EC96-D2CC-4C75-B151-1941707FEEB7}" srcOrd="0" destOrd="0" presId="urn:microsoft.com/office/officeart/2005/8/layout/list1"/>
    <dgm:cxn modelId="{44A3F8E0-DCA1-4C24-9915-7F8B16E18C73}" type="presParOf" srcId="{5128EC96-D2CC-4C75-B151-1941707FEEB7}" destId="{06B97B95-DB97-4C2B-B605-94C5C5167D75}" srcOrd="0" destOrd="0" presId="urn:microsoft.com/office/officeart/2005/8/layout/list1"/>
    <dgm:cxn modelId="{B7B6AA31-EFBC-4A6A-938C-3CF25A3669AF}" type="presParOf" srcId="{5128EC96-D2CC-4C75-B151-1941707FEEB7}" destId="{E4CFD64F-9F2C-4138-B516-712BB2C2355D}" srcOrd="1" destOrd="0" presId="urn:microsoft.com/office/officeart/2005/8/layout/list1"/>
    <dgm:cxn modelId="{39F11B74-0F46-401E-AAC1-FB17FBD242E3}" type="presParOf" srcId="{943202F6-E8D4-404E-94A4-B01FF984959A}" destId="{9CDCF2EA-8B54-481D-96B8-5046EB344801}" srcOrd="1" destOrd="0" presId="urn:microsoft.com/office/officeart/2005/8/layout/list1"/>
    <dgm:cxn modelId="{7B277B9D-2D8C-4BAD-9E3F-B9E5B99896D4}" type="presParOf" srcId="{943202F6-E8D4-404E-94A4-B01FF984959A}" destId="{6A6D095D-A459-4F07-862E-BD8BCD1DE109}" srcOrd="2" destOrd="0" presId="urn:microsoft.com/office/officeart/2005/8/layout/list1"/>
    <dgm:cxn modelId="{7B509A72-6616-495A-8F4E-D01EA010D354}" type="presParOf" srcId="{943202F6-E8D4-404E-94A4-B01FF984959A}" destId="{7F1835FC-FD6D-49C5-9703-9BD6216D09B7}" srcOrd="3" destOrd="0" presId="urn:microsoft.com/office/officeart/2005/8/layout/list1"/>
    <dgm:cxn modelId="{0CF4986D-B787-49E4-B18F-C1B6563384CD}" type="presParOf" srcId="{943202F6-E8D4-404E-94A4-B01FF984959A}" destId="{37C45CA7-2EAF-4736-9380-2DD3F06C61F9}" srcOrd="4" destOrd="0" presId="urn:microsoft.com/office/officeart/2005/8/layout/list1"/>
    <dgm:cxn modelId="{1F36DA3C-E051-4156-A2EC-C4877F85279F}" type="presParOf" srcId="{37C45CA7-2EAF-4736-9380-2DD3F06C61F9}" destId="{8E6CE2BC-6A89-415A-924C-16FAADADA3A8}" srcOrd="0" destOrd="0" presId="urn:microsoft.com/office/officeart/2005/8/layout/list1"/>
    <dgm:cxn modelId="{B8A3911D-A143-47BE-84F9-4D35D5CC8ECB}" type="presParOf" srcId="{37C45CA7-2EAF-4736-9380-2DD3F06C61F9}" destId="{AA835EFC-7BB1-4731-9369-DB36E55D4163}" srcOrd="1" destOrd="0" presId="urn:microsoft.com/office/officeart/2005/8/layout/list1"/>
    <dgm:cxn modelId="{94A1A1E5-03E3-4735-A6E8-29F48A4A7EA0}" type="presParOf" srcId="{943202F6-E8D4-404E-94A4-B01FF984959A}" destId="{554CF436-AC6A-4BAF-B5B8-4FA87105058E}" srcOrd="5" destOrd="0" presId="urn:microsoft.com/office/officeart/2005/8/layout/list1"/>
    <dgm:cxn modelId="{1878E4E6-3725-4316-B2A1-C116E9E00F73}" type="presParOf" srcId="{943202F6-E8D4-404E-94A4-B01FF984959A}" destId="{A74BB8DC-7DCC-43A6-A775-A8A3925A9473}" srcOrd="6" destOrd="0" presId="urn:microsoft.com/office/officeart/2005/8/layout/list1"/>
    <dgm:cxn modelId="{0B5F5C1D-7AC6-41CA-A097-C2082AAC4367}" type="presParOf" srcId="{943202F6-E8D4-404E-94A4-B01FF984959A}" destId="{228BF35C-F4D8-4576-82C0-50139F9EC5A7}" srcOrd="7" destOrd="0" presId="urn:microsoft.com/office/officeart/2005/8/layout/list1"/>
    <dgm:cxn modelId="{285F1AB6-550A-43EB-92BE-6A592998AF55}" type="presParOf" srcId="{943202F6-E8D4-404E-94A4-B01FF984959A}" destId="{2025BF23-8667-4B6E-9419-861931AECD16}" srcOrd="8" destOrd="0" presId="urn:microsoft.com/office/officeart/2005/8/layout/list1"/>
    <dgm:cxn modelId="{2CAE7236-E6E9-4E91-B7BD-A0B13004475A}" type="presParOf" srcId="{2025BF23-8667-4B6E-9419-861931AECD16}" destId="{B3BD5093-4D7D-40D5-B17F-0A909B1EC1DD}" srcOrd="0" destOrd="0" presId="urn:microsoft.com/office/officeart/2005/8/layout/list1"/>
    <dgm:cxn modelId="{8662A7AF-4509-4723-AC40-142177AB00C8}" type="presParOf" srcId="{2025BF23-8667-4B6E-9419-861931AECD16}" destId="{7031B09D-050D-4E11-8006-99EAF52F76D2}" srcOrd="1" destOrd="0" presId="urn:microsoft.com/office/officeart/2005/8/layout/list1"/>
    <dgm:cxn modelId="{691727A8-FB4E-440B-B995-4C10E84F6B2B}" type="presParOf" srcId="{943202F6-E8D4-404E-94A4-B01FF984959A}" destId="{984DDA7A-24E5-4028-81ED-C1668FC9398D}" srcOrd="9" destOrd="0" presId="urn:microsoft.com/office/officeart/2005/8/layout/list1"/>
    <dgm:cxn modelId="{BAAC59D5-68C2-4343-8CDA-E174E45841A7}" type="presParOf" srcId="{943202F6-E8D4-404E-94A4-B01FF984959A}" destId="{9423898C-EF1A-4120-BB93-72F281DDD269}" srcOrd="10" destOrd="0" presId="urn:microsoft.com/office/officeart/2005/8/layout/list1"/>
    <dgm:cxn modelId="{AAF978FE-9971-425D-BE9E-778B9381949D}" type="presParOf" srcId="{943202F6-E8D4-404E-94A4-B01FF984959A}" destId="{FD95BA64-4486-4E6C-B31C-B624B0D32184}" srcOrd="11" destOrd="0" presId="urn:microsoft.com/office/officeart/2005/8/layout/list1"/>
    <dgm:cxn modelId="{243E2E49-BD9F-42C8-A4D8-79406AE1B4BF}" type="presParOf" srcId="{943202F6-E8D4-404E-94A4-B01FF984959A}" destId="{06780D42-8E65-44E9-83BE-AFA3FFEE9535}" srcOrd="12" destOrd="0" presId="urn:microsoft.com/office/officeart/2005/8/layout/list1"/>
    <dgm:cxn modelId="{E82908DF-A12B-4564-9066-20CE48ACB767}" type="presParOf" srcId="{06780D42-8E65-44E9-83BE-AFA3FFEE9535}" destId="{BBCA86C8-4811-4EF2-87AC-B02233BDECB6}" srcOrd="0" destOrd="0" presId="urn:microsoft.com/office/officeart/2005/8/layout/list1"/>
    <dgm:cxn modelId="{853A05A2-9E6D-4661-812A-B20D13F6C78F}" type="presParOf" srcId="{06780D42-8E65-44E9-83BE-AFA3FFEE9535}" destId="{D407A49A-CFDE-4F8A-AE17-AAA609D430FF}" srcOrd="1" destOrd="0" presId="urn:microsoft.com/office/officeart/2005/8/layout/list1"/>
    <dgm:cxn modelId="{87538E02-07BC-4095-8661-6C8EA210C3F6}" type="presParOf" srcId="{943202F6-E8D4-404E-94A4-B01FF984959A}" destId="{CD4F1B50-073D-4AED-AC70-9584D341EA4E}" srcOrd="13" destOrd="0" presId="urn:microsoft.com/office/officeart/2005/8/layout/list1"/>
    <dgm:cxn modelId="{2E7B8585-C9B6-40F1-AAD6-6E4458207F3C}" type="presParOf" srcId="{943202F6-E8D4-404E-94A4-B01FF984959A}" destId="{9E8C9EC4-24E2-468F-A21E-AA304FC15020}" srcOrd="14"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A96508E-F694-4710-B226-7ACC5AA845E7}" type="doc">
      <dgm:prSet loTypeId="urn:microsoft.com/office/officeart/2005/8/layout/cycle2" loCatId="cycle" qsTypeId="urn:microsoft.com/office/officeart/2005/8/quickstyle/3d1" qsCatId="3D" csTypeId="urn:microsoft.com/office/officeart/2005/8/colors/accent1_2" csCatId="accent1" phldr="1"/>
      <dgm:spPr/>
      <dgm:t>
        <a:bodyPr/>
        <a:lstStyle/>
        <a:p>
          <a:endParaRPr lang="en-US"/>
        </a:p>
      </dgm:t>
    </dgm:pt>
    <dgm:pt modelId="{A03DED90-7BB7-4967-878B-1C0FBE018229}">
      <dgm:prSet phldrT="[Text]" custT="1"/>
      <dgm:spPr>
        <a:gradFill rotWithShape="0">
          <a:gsLst>
            <a:gs pos="0">
              <a:srgbClr val="D6B19C"/>
            </a:gs>
            <a:gs pos="30000">
              <a:srgbClr val="D49E6C"/>
            </a:gs>
            <a:gs pos="70000">
              <a:srgbClr val="A65528"/>
            </a:gs>
            <a:gs pos="100000">
              <a:srgbClr val="663012"/>
            </a:gs>
          </a:gsLst>
          <a:lin ang="5400000" scaled="0"/>
        </a:gradFill>
        <a:ln w="38100">
          <a:solidFill>
            <a:srgbClr val="FFFF00"/>
          </a:solidFill>
        </a:ln>
      </dgm:spPr>
      <dgm:t>
        <a:bodyPr/>
        <a:lstStyle/>
        <a:p>
          <a:r>
            <a:rPr lang="en-US" sz="2800" b="1" dirty="0" smtClean="0">
              <a:solidFill>
                <a:srgbClr val="FFFF00"/>
              </a:solidFill>
              <a:cs typeface="B Zar" pitchFamily="2" charset="-78"/>
            </a:rPr>
            <a:t>Arc GIS 9.3</a:t>
          </a:r>
          <a:endParaRPr lang="en-US" sz="2800" b="1" dirty="0">
            <a:solidFill>
              <a:srgbClr val="FFFF00"/>
            </a:solidFill>
            <a:cs typeface="B Zar" pitchFamily="2" charset="-78"/>
          </a:endParaRPr>
        </a:p>
      </dgm:t>
    </dgm:pt>
    <dgm:pt modelId="{3A08A4D9-145E-42E2-A93C-39A7457B08F8}" type="parTrans" cxnId="{73A5B3DD-4F3F-4C67-81A4-9B7E68648C42}">
      <dgm:prSet/>
      <dgm:spPr/>
      <dgm:t>
        <a:bodyPr/>
        <a:lstStyle/>
        <a:p>
          <a:endParaRPr lang="en-US"/>
        </a:p>
      </dgm:t>
    </dgm:pt>
    <dgm:pt modelId="{E8225BA9-FDB4-478B-98D9-9CDBFD8347BF}" type="sibTrans" cxnId="{73A5B3DD-4F3F-4C67-81A4-9B7E68648C42}">
      <dgm:prSet/>
      <dgm:spPr>
        <a:gradFill rotWithShape="0">
          <a:gsLst>
            <a:gs pos="0">
              <a:srgbClr val="03D4A8"/>
            </a:gs>
            <a:gs pos="25000">
              <a:srgbClr val="21D6E0"/>
            </a:gs>
            <a:gs pos="75000">
              <a:srgbClr val="0087E6"/>
            </a:gs>
            <a:gs pos="100000">
              <a:srgbClr val="005CBF"/>
            </a:gs>
          </a:gsLst>
          <a:lin ang="5400000" scaled="0"/>
        </a:gradFill>
      </dgm:spPr>
      <dgm:t>
        <a:bodyPr/>
        <a:lstStyle/>
        <a:p>
          <a:endParaRPr lang="en-US"/>
        </a:p>
      </dgm:t>
    </dgm:pt>
    <dgm:pt modelId="{AF27E614-579C-4FEE-ACEE-68D37F6E5A8A}">
      <dgm:prSet phldrT="[Text]" custT="1"/>
      <dgm:spPr>
        <a:gradFill rotWithShape="0">
          <a:gsLst>
            <a:gs pos="0">
              <a:srgbClr val="D6B19C"/>
            </a:gs>
            <a:gs pos="30000">
              <a:srgbClr val="D49E6C"/>
            </a:gs>
            <a:gs pos="70000">
              <a:srgbClr val="A65528"/>
            </a:gs>
            <a:gs pos="100000">
              <a:srgbClr val="663012"/>
            </a:gs>
          </a:gsLst>
          <a:lin ang="5400000" scaled="0"/>
        </a:gradFill>
        <a:ln w="38100">
          <a:solidFill>
            <a:srgbClr val="FFFF00"/>
          </a:solidFill>
        </a:ln>
      </dgm:spPr>
      <dgm:t>
        <a:bodyPr/>
        <a:lstStyle/>
        <a:p>
          <a:r>
            <a:rPr lang="en-US" sz="2800" b="1" dirty="0" smtClean="0">
              <a:solidFill>
                <a:srgbClr val="FFFF00"/>
              </a:solidFill>
              <a:cs typeface="B Zar" pitchFamily="2" charset="-78"/>
            </a:rPr>
            <a:t>EXCEL</a:t>
          </a:r>
          <a:endParaRPr lang="en-US" sz="2800" b="1" dirty="0">
            <a:solidFill>
              <a:srgbClr val="FFFF00"/>
            </a:solidFill>
            <a:cs typeface="B Zar" pitchFamily="2" charset="-78"/>
          </a:endParaRPr>
        </a:p>
      </dgm:t>
    </dgm:pt>
    <dgm:pt modelId="{2EDE1256-931D-4865-AFE8-F178F2E9F50E}" type="sibTrans" cxnId="{A70D2074-9B30-47D0-864E-7C3720EFAE7A}">
      <dgm:prSet/>
      <dgm:spPr>
        <a:noFill/>
      </dgm:spPr>
      <dgm:t>
        <a:bodyPr/>
        <a:lstStyle/>
        <a:p>
          <a:endParaRPr lang="en-US"/>
        </a:p>
      </dgm:t>
    </dgm:pt>
    <dgm:pt modelId="{A9CB1242-F9BB-41F7-9A1C-64DA3CC42AC1}" type="parTrans" cxnId="{A70D2074-9B30-47D0-864E-7C3720EFAE7A}">
      <dgm:prSet/>
      <dgm:spPr/>
      <dgm:t>
        <a:bodyPr/>
        <a:lstStyle/>
        <a:p>
          <a:endParaRPr lang="en-US"/>
        </a:p>
      </dgm:t>
    </dgm:pt>
    <dgm:pt modelId="{5A07E4DC-CFDB-4489-A477-F39AA213D154}">
      <dgm:prSet phldrT="[Text]" custT="1"/>
      <dgm:spPr>
        <a:gradFill rotWithShape="0">
          <a:gsLst>
            <a:gs pos="0">
              <a:srgbClr val="D6B19C"/>
            </a:gs>
            <a:gs pos="30000">
              <a:srgbClr val="D49E6C"/>
            </a:gs>
            <a:gs pos="70000">
              <a:srgbClr val="A65528"/>
            </a:gs>
            <a:gs pos="100000">
              <a:srgbClr val="663012"/>
            </a:gs>
          </a:gsLst>
          <a:lin ang="5400000" scaled="0"/>
        </a:gradFill>
        <a:ln w="38100">
          <a:solidFill>
            <a:srgbClr val="FFFF00"/>
          </a:solidFill>
        </a:ln>
      </dgm:spPr>
      <dgm:t>
        <a:bodyPr/>
        <a:lstStyle/>
        <a:p>
          <a:r>
            <a:rPr lang="en-US" sz="2800" b="1" dirty="0" smtClean="0">
              <a:solidFill>
                <a:srgbClr val="FFFF00"/>
              </a:solidFill>
              <a:cs typeface="B Zar" pitchFamily="2" charset="-78"/>
            </a:rPr>
            <a:t>PM</a:t>
          </a:r>
          <a:endParaRPr lang="en-US" sz="2800" b="1" dirty="0">
            <a:solidFill>
              <a:srgbClr val="FFFF00"/>
            </a:solidFill>
            <a:cs typeface="B Zar" pitchFamily="2" charset="-78"/>
          </a:endParaRPr>
        </a:p>
      </dgm:t>
    </dgm:pt>
    <dgm:pt modelId="{7946BF5A-78F3-44CD-8DA3-58C59D1DB835}" type="sibTrans" cxnId="{A84B5946-CF93-442C-8299-8E39B0D86384}">
      <dgm:prSet/>
      <dgm:spPr>
        <a:gradFill rotWithShape="0">
          <a:gsLst>
            <a:gs pos="0">
              <a:srgbClr val="03D4A8"/>
            </a:gs>
            <a:gs pos="25000">
              <a:srgbClr val="21D6E0"/>
            </a:gs>
            <a:gs pos="75000">
              <a:srgbClr val="0087E6"/>
            </a:gs>
            <a:gs pos="100000">
              <a:srgbClr val="005CBF"/>
            </a:gs>
          </a:gsLst>
          <a:lin ang="5400000" scaled="0"/>
        </a:gradFill>
      </dgm:spPr>
      <dgm:t>
        <a:bodyPr/>
        <a:lstStyle/>
        <a:p>
          <a:endParaRPr lang="en-US"/>
        </a:p>
      </dgm:t>
    </dgm:pt>
    <dgm:pt modelId="{615BE9E4-E147-4CD3-9BB3-A04A7B3CF134}" type="parTrans" cxnId="{A84B5946-CF93-442C-8299-8E39B0D86384}">
      <dgm:prSet/>
      <dgm:spPr/>
      <dgm:t>
        <a:bodyPr/>
        <a:lstStyle/>
        <a:p>
          <a:endParaRPr lang="en-US"/>
        </a:p>
      </dgm:t>
    </dgm:pt>
    <dgm:pt modelId="{D42889DC-6A78-4CA1-AE95-12EDB2AE005B}" type="pres">
      <dgm:prSet presAssocID="{2A96508E-F694-4710-B226-7ACC5AA845E7}" presName="cycle" presStyleCnt="0">
        <dgm:presLayoutVars>
          <dgm:dir/>
          <dgm:resizeHandles val="exact"/>
        </dgm:presLayoutVars>
      </dgm:prSet>
      <dgm:spPr/>
      <dgm:t>
        <a:bodyPr/>
        <a:lstStyle/>
        <a:p>
          <a:endParaRPr lang="en-US"/>
        </a:p>
      </dgm:t>
    </dgm:pt>
    <dgm:pt modelId="{74622E67-72E6-4625-B339-C862B5A8FACD}" type="pres">
      <dgm:prSet presAssocID="{AF27E614-579C-4FEE-ACEE-68D37F6E5A8A}" presName="node" presStyleLbl="node1" presStyleIdx="0" presStyleCnt="3" custRadScaleRad="98707" custRadScaleInc="-8141">
        <dgm:presLayoutVars>
          <dgm:bulletEnabled val="1"/>
        </dgm:presLayoutVars>
      </dgm:prSet>
      <dgm:spPr/>
      <dgm:t>
        <a:bodyPr/>
        <a:lstStyle/>
        <a:p>
          <a:endParaRPr lang="en-US"/>
        </a:p>
      </dgm:t>
    </dgm:pt>
    <dgm:pt modelId="{A2775B5C-7BE4-4700-9A54-B8F9B9C76983}" type="pres">
      <dgm:prSet presAssocID="{2EDE1256-931D-4865-AFE8-F178F2E9F50E}" presName="sibTrans" presStyleLbl="sibTrans2D1" presStyleIdx="0" presStyleCnt="3" custLinFactNeighborX="91051" custLinFactNeighborY="-84984"/>
      <dgm:spPr/>
      <dgm:t>
        <a:bodyPr/>
        <a:lstStyle/>
        <a:p>
          <a:endParaRPr lang="en-US"/>
        </a:p>
      </dgm:t>
    </dgm:pt>
    <dgm:pt modelId="{C99CA13B-9D04-4E08-BA6F-B2073387D1BF}" type="pres">
      <dgm:prSet presAssocID="{2EDE1256-931D-4865-AFE8-F178F2E9F50E}" presName="connectorText" presStyleLbl="sibTrans2D1" presStyleIdx="0" presStyleCnt="3"/>
      <dgm:spPr/>
      <dgm:t>
        <a:bodyPr/>
        <a:lstStyle/>
        <a:p>
          <a:endParaRPr lang="en-US"/>
        </a:p>
      </dgm:t>
    </dgm:pt>
    <dgm:pt modelId="{C929420F-1201-402F-B1C5-E1EB2D0E6EB4}" type="pres">
      <dgm:prSet presAssocID="{5A07E4DC-CFDB-4489-A477-F39AA213D154}" presName="node" presStyleLbl="node1" presStyleIdx="1" presStyleCnt="3" custRadScaleRad="160444" custRadScaleInc="-21470">
        <dgm:presLayoutVars>
          <dgm:bulletEnabled val="1"/>
        </dgm:presLayoutVars>
      </dgm:prSet>
      <dgm:spPr/>
      <dgm:t>
        <a:bodyPr/>
        <a:lstStyle/>
        <a:p>
          <a:endParaRPr lang="en-US"/>
        </a:p>
      </dgm:t>
    </dgm:pt>
    <dgm:pt modelId="{8AE597B4-06D7-4D83-9737-8B5D029F5F7F}" type="pres">
      <dgm:prSet presAssocID="{7946BF5A-78F3-44CD-8DA3-58C59D1DB835}" presName="sibTrans" presStyleLbl="sibTrans2D1" presStyleIdx="1" presStyleCnt="3" custLinFactNeighborX="-7397" custLinFactNeighborY="34570"/>
      <dgm:spPr/>
      <dgm:t>
        <a:bodyPr/>
        <a:lstStyle/>
        <a:p>
          <a:endParaRPr lang="en-US"/>
        </a:p>
      </dgm:t>
    </dgm:pt>
    <dgm:pt modelId="{CE9A7FDA-DA67-4C1B-B88C-FE96E02EC894}" type="pres">
      <dgm:prSet presAssocID="{7946BF5A-78F3-44CD-8DA3-58C59D1DB835}" presName="connectorText" presStyleLbl="sibTrans2D1" presStyleIdx="1" presStyleCnt="3"/>
      <dgm:spPr/>
      <dgm:t>
        <a:bodyPr/>
        <a:lstStyle/>
        <a:p>
          <a:endParaRPr lang="en-US"/>
        </a:p>
      </dgm:t>
    </dgm:pt>
    <dgm:pt modelId="{5EDE722F-59F7-4965-8B94-FC50ACBEB32D}" type="pres">
      <dgm:prSet presAssocID="{A03DED90-7BB7-4967-878B-1C0FBE018229}" presName="node" presStyleLbl="node1" presStyleIdx="2" presStyleCnt="3" custRadScaleRad="160475" custRadScaleInc="16212">
        <dgm:presLayoutVars>
          <dgm:bulletEnabled val="1"/>
        </dgm:presLayoutVars>
      </dgm:prSet>
      <dgm:spPr/>
      <dgm:t>
        <a:bodyPr/>
        <a:lstStyle/>
        <a:p>
          <a:endParaRPr lang="en-US"/>
        </a:p>
      </dgm:t>
    </dgm:pt>
    <dgm:pt modelId="{12ED74EE-0ABA-43F1-ADB7-935BFA394CB7}" type="pres">
      <dgm:prSet presAssocID="{E8225BA9-FDB4-478B-98D9-9CDBFD8347BF}" presName="sibTrans" presStyleLbl="sibTrans2D1" presStyleIdx="2" presStyleCnt="3" custLinFactNeighborX="-34695" custLinFactNeighborY="-40331"/>
      <dgm:spPr/>
      <dgm:t>
        <a:bodyPr/>
        <a:lstStyle/>
        <a:p>
          <a:endParaRPr lang="en-US"/>
        </a:p>
      </dgm:t>
    </dgm:pt>
    <dgm:pt modelId="{35249BA8-B279-4B6E-8114-749C6E5D3C69}" type="pres">
      <dgm:prSet presAssocID="{E8225BA9-FDB4-478B-98D9-9CDBFD8347BF}" presName="connectorText" presStyleLbl="sibTrans2D1" presStyleIdx="2" presStyleCnt="3"/>
      <dgm:spPr/>
      <dgm:t>
        <a:bodyPr/>
        <a:lstStyle/>
        <a:p>
          <a:endParaRPr lang="en-US"/>
        </a:p>
      </dgm:t>
    </dgm:pt>
  </dgm:ptLst>
  <dgm:cxnLst>
    <dgm:cxn modelId="{48034BF2-50ED-4B3D-A255-88256B46145C}" type="presOf" srcId="{A03DED90-7BB7-4967-878B-1C0FBE018229}" destId="{5EDE722F-59F7-4965-8B94-FC50ACBEB32D}" srcOrd="0" destOrd="0" presId="urn:microsoft.com/office/officeart/2005/8/layout/cycle2"/>
    <dgm:cxn modelId="{0C9E85E2-081B-4743-BBDA-D792C6296BAC}" type="presOf" srcId="{2EDE1256-931D-4865-AFE8-F178F2E9F50E}" destId="{A2775B5C-7BE4-4700-9A54-B8F9B9C76983}" srcOrd="0" destOrd="0" presId="urn:microsoft.com/office/officeart/2005/8/layout/cycle2"/>
    <dgm:cxn modelId="{6D33A32E-F21B-49F8-BB77-384D3D42CE0B}" type="presOf" srcId="{5A07E4DC-CFDB-4489-A477-F39AA213D154}" destId="{C929420F-1201-402F-B1C5-E1EB2D0E6EB4}" srcOrd="0" destOrd="0" presId="urn:microsoft.com/office/officeart/2005/8/layout/cycle2"/>
    <dgm:cxn modelId="{A84B5946-CF93-442C-8299-8E39B0D86384}" srcId="{2A96508E-F694-4710-B226-7ACC5AA845E7}" destId="{5A07E4DC-CFDB-4489-A477-F39AA213D154}" srcOrd="1" destOrd="0" parTransId="{615BE9E4-E147-4CD3-9BB3-A04A7B3CF134}" sibTransId="{7946BF5A-78F3-44CD-8DA3-58C59D1DB835}"/>
    <dgm:cxn modelId="{F17861F6-F51F-4806-AB7A-336DAFC7C496}" type="presOf" srcId="{7946BF5A-78F3-44CD-8DA3-58C59D1DB835}" destId="{CE9A7FDA-DA67-4C1B-B88C-FE96E02EC894}" srcOrd="1" destOrd="0" presId="urn:microsoft.com/office/officeart/2005/8/layout/cycle2"/>
    <dgm:cxn modelId="{9093ECFB-0966-43BA-996B-75C36A942AE1}" type="presOf" srcId="{2EDE1256-931D-4865-AFE8-F178F2E9F50E}" destId="{C99CA13B-9D04-4E08-BA6F-B2073387D1BF}" srcOrd="1" destOrd="0" presId="urn:microsoft.com/office/officeart/2005/8/layout/cycle2"/>
    <dgm:cxn modelId="{A70D2074-9B30-47D0-864E-7C3720EFAE7A}" srcId="{2A96508E-F694-4710-B226-7ACC5AA845E7}" destId="{AF27E614-579C-4FEE-ACEE-68D37F6E5A8A}" srcOrd="0" destOrd="0" parTransId="{A9CB1242-F9BB-41F7-9A1C-64DA3CC42AC1}" sibTransId="{2EDE1256-931D-4865-AFE8-F178F2E9F50E}"/>
    <dgm:cxn modelId="{5071BC6E-E2CC-49EA-B412-139EAC416C04}" type="presOf" srcId="{AF27E614-579C-4FEE-ACEE-68D37F6E5A8A}" destId="{74622E67-72E6-4625-B339-C862B5A8FACD}" srcOrd="0" destOrd="0" presId="urn:microsoft.com/office/officeart/2005/8/layout/cycle2"/>
    <dgm:cxn modelId="{FA47A50F-7CF0-464A-BB29-5DE1C796F251}" type="presOf" srcId="{7946BF5A-78F3-44CD-8DA3-58C59D1DB835}" destId="{8AE597B4-06D7-4D83-9737-8B5D029F5F7F}" srcOrd="0" destOrd="0" presId="urn:microsoft.com/office/officeart/2005/8/layout/cycle2"/>
    <dgm:cxn modelId="{73A5B3DD-4F3F-4C67-81A4-9B7E68648C42}" srcId="{2A96508E-F694-4710-B226-7ACC5AA845E7}" destId="{A03DED90-7BB7-4967-878B-1C0FBE018229}" srcOrd="2" destOrd="0" parTransId="{3A08A4D9-145E-42E2-A93C-39A7457B08F8}" sibTransId="{E8225BA9-FDB4-478B-98D9-9CDBFD8347BF}"/>
    <dgm:cxn modelId="{02C2CFC5-5FCD-425E-9489-FC1FFC56B8AF}" type="presOf" srcId="{2A96508E-F694-4710-B226-7ACC5AA845E7}" destId="{D42889DC-6A78-4CA1-AE95-12EDB2AE005B}" srcOrd="0" destOrd="0" presId="urn:microsoft.com/office/officeart/2005/8/layout/cycle2"/>
    <dgm:cxn modelId="{740E73A7-C27E-468F-B820-2FBCD4AE6E59}" type="presOf" srcId="{E8225BA9-FDB4-478B-98D9-9CDBFD8347BF}" destId="{35249BA8-B279-4B6E-8114-749C6E5D3C69}" srcOrd="1" destOrd="0" presId="urn:microsoft.com/office/officeart/2005/8/layout/cycle2"/>
    <dgm:cxn modelId="{F29B8D41-33D3-4E2E-816C-0D0C88AA8600}" type="presOf" srcId="{E8225BA9-FDB4-478B-98D9-9CDBFD8347BF}" destId="{12ED74EE-0ABA-43F1-ADB7-935BFA394CB7}" srcOrd="0" destOrd="0" presId="urn:microsoft.com/office/officeart/2005/8/layout/cycle2"/>
    <dgm:cxn modelId="{9AAE3084-D85D-4889-A44C-9F97CE07C450}" type="presParOf" srcId="{D42889DC-6A78-4CA1-AE95-12EDB2AE005B}" destId="{74622E67-72E6-4625-B339-C862B5A8FACD}" srcOrd="0" destOrd="0" presId="urn:microsoft.com/office/officeart/2005/8/layout/cycle2"/>
    <dgm:cxn modelId="{62AD02F1-54A9-4D06-B773-190CAD9ACEA9}" type="presParOf" srcId="{D42889DC-6A78-4CA1-AE95-12EDB2AE005B}" destId="{A2775B5C-7BE4-4700-9A54-B8F9B9C76983}" srcOrd="1" destOrd="0" presId="urn:microsoft.com/office/officeart/2005/8/layout/cycle2"/>
    <dgm:cxn modelId="{457D30A7-D7BE-4E2D-9E1E-CB000F1E678D}" type="presParOf" srcId="{A2775B5C-7BE4-4700-9A54-B8F9B9C76983}" destId="{C99CA13B-9D04-4E08-BA6F-B2073387D1BF}" srcOrd="0" destOrd="0" presId="urn:microsoft.com/office/officeart/2005/8/layout/cycle2"/>
    <dgm:cxn modelId="{4C6C2714-B639-4A7E-9EAC-F9D85A5025B6}" type="presParOf" srcId="{D42889DC-6A78-4CA1-AE95-12EDB2AE005B}" destId="{C929420F-1201-402F-B1C5-E1EB2D0E6EB4}" srcOrd="2" destOrd="0" presId="urn:microsoft.com/office/officeart/2005/8/layout/cycle2"/>
    <dgm:cxn modelId="{E533A1EB-EBC7-4DB3-A10E-99815B4EB8D3}" type="presParOf" srcId="{D42889DC-6A78-4CA1-AE95-12EDB2AE005B}" destId="{8AE597B4-06D7-4D83-9737-8B5D029F5F7F}" srcOrd="3" destOrd="0" presId="urn:microsoft.com/office/officeart/2005/8/layout/cycle2"/>
    <dgm:cxn modelId="{7EAA0B98-2E5B-48D0-AFD0-D3234877E609}" type="presParOf" srcId="{8AE597B4-06D7-4D83-9737-8B5D029F5F7F}" destId="{CE9A7FDA-DA67-4C1B-B88C-FE96E02EC894}" srcOrd="0" destOrd="0" presId="urn:microsoft.com/office/officeart/2005/8/layout/cycle2"/>
    <dgm:cxn modelId="{501DA7B1-1108-465B-892F-53EA791B2CA0}" type="presParOf" srcId="{D42889DC-6A78-4CA1-AE95-12EDB2AE005B}" destId="{5EDE722F-59F7-4965-8B94-FC50ACBEB32D}" srcOrd="4" destOrd="0" presId="urn:microsoft.com/office/officeart/2005/8/layout/cycle2"/>
    <dgm:cxn modelId="{DC8B4542-763A-4E9E-B678-5BE75E260027}" type="presParOf" srcId="{D42889DC-6A78-4CA1-AE95-12EDB2AE005B}" destId="{12ED74EE-0ABA-43F1-ADB7-935BFA394CB7}" srcOrd="5" destOrd="0" presId="urn:microsoft.com/office/officeart/2005/8/layout/cycle2"/>
    <dgm:cxn modelId="{2D6DE832-350D-44E3-A257-F73E923D51F2}" type="presParOf" srcId="{12ED74EE-0ABA-43F1-ADB7-935BFA394CB7}" destId="{35249BA8-B279-4B6E-8114-749C6E5D3C69}" srcOrd="0" destOrd="0" presId="urn:microsoft.com/office/officeart/2005/8/layout/cycle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6D095D-A459-4F07-862E-BD8BCD1DE109}">
      <dsp:nvSpPr>
        <dsp:cNvPr id="0" name=""/>
        <dsp:cNvSpPr/>
      </dsp:nvSpPr>
      <dsp:spPr>
        <a:xfrm>
          <a:off x="0" y="347020"/>
          <a:ext cx="7327075" cy="579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4CFD64F-9F2C-4138-B516-712BB2C2355D}">
      <dsp:nvSpPr>
        <dsp:cNvPr id="0" name=""/>
        <dsp:cNvSpPr/>
      </dsp:nvSpPr>
      <dsp:spPr>
        <a:xfrm>
          <a:off x="2177584" y="7539"/>
          <a:ext cx="5128952" cy="678960"/>
        </a:xfrm>
        <a:prstGeom prst="roundRect">
          <a:avLst/>
        </a:prstGeom>
        <a:gradFill flip="none" rotWithShape="1">
          <a:gsLst>
            <a:gs pos="0">
              <a:srgbClr val="FFF200"/>
            </a:gs>
            <a:gs pos="45000">
              <a:srgbClr val="FF7A00"/>
            </a:gs>
            <a:gs pos="70000">
              <a:srgbClr val="FF0300"/>
            </a:gs>
            <a:gs pos="100000">
              <a:srgbClr val="4D0808"/>
            </a:gs>
          </a:gsLst>
          <a:path path="circle">
            <a:fillToRect l="50000" t="50000" r="50000" b="50000"/>
          </a:path>
          <a:tileRect/>
        </a:gra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3862" tIns="0" rIns="193862" bIns="0" numCol="1" spcCol="1270" anchor="ctr" anchorCtr="0">
          <a:noAutofit/>
        </a:bodyPr>
        <a:lstStyle/>
        <a:p>
          <a:pPr lvl="0" algn="ctr" defTabSz="1422400" rtl="1">
            <a:lnSpc>
              <a:spcPct val="90000"/>
            </a:lnSpc>
            <a:spcBef>
              <a:spcPct val="0"/>
            </a:spcBef>
            <a:spcAft>
              <a:spcPct val="35000"/>
            </a:spcAft>
          </a:pPr>
          <a:r>
            <a:rPr lang="fa-IR" sz="3200" b="1" kern="1200" dirty="0" smtClean="0">
              <a:solidFill>
                <a:schemeClr val="tx1"/>
              </a:solidFill>
              <a:cs typeface="B Nazanin" pitchFamily="2" charset="-78"/>
            </a:rPr>
            <a:t>بررسی کلیات </a:t>
          </a:r>
          <a:endParaRPr lang="en-US" sz="3200" b="1" kern="1200" dirty="0">
            <a:solidFill>
              <a:schemeClr val="tx1"/>
            </a:solidFill>
            <a:cs typeface="B Nazanin" pitchFamily="2" charset="-78"/>
          </a:endParaRPr>
        </a:p>
      </dsp:txBody>
      <dsp:txXfrm>
        <a:off x="2210728" y="40683"/>
        <a:ext cx="5062664" cy="612672"/>
      </dsp:txXfrm>
    </dsp:sp>
    <dsp:sp modelId="{A74BB8DC-7DCC-43A6-A775-A8A3925A9473}">
      <dsp:nvSpPr>
        <dsp:cNvPr id="0" name=""/>
        <dsp:cNvSpPr/>
      </dsp:nvSpPr>
      <dsp:spPr>
        <a:xfrm>
          <a:off x="0" y="1390300"/>
          <a:ext cx="7327075" cy="579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A835EFC-7BB1-4731-9369-DB36E55D4163}">
      <dsp:nvSpPr>
        <dsp:cNvPr id="0" name=""/>
        <dsp:cNvSpPr/>
      </dsp:nvSpPr>
      <dsp:spPr>
        <a:xfrm>
          <a:off x="1878156" y="1050819"/>
          <a:ext cx="5157623" cy="678960"/>
        </a:xfrm>
        <a:prstGeom prst="roundRect">
          <a:avLst/>
        </a:prstGeom>
        <a:gradFill rotWithShape="0">
          <a:gsLst>
            <a:gs pos="0">
              <a:srgbClr val="FFF200"/>
            </a:gs>
            <a:gs pos="45000">
              <a:srgbClr val="FF7A00"/>
            </a:gs>
            <a:gs pos="70000">
              <a:srgbClr val="FF0300"/>
            </a:gs>
            <a:gs pos="100000">
              <a:srgbClr val="4D0808"/>
            </a:gs>
          </a:gsLst>
          <a:path path="circle">
            <a:fillToRect l="50000" t="50000" r="50000" b="50000"/>
          </a:path>
        </a:gra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3862" tIns="0" rIns="193862" bIns="0" numCol="1" spcCol="1270" anchor="ctr" anchorCtr="0">
          <a:noAutofit/>
        </a:bodyPr>
        <a:lstStyle/>
        <a:p>
          <a:pPr lvl="0" algn="ctr" defTabSz="1422400">
            <a:lnSpc>
              <a:spcPct val="90000"/>
            </a:lnSpc>
            <a:spcBef>
              <a:spcPct val="0"/>
            </a:spcBef>
            <a:spcAft>
              <a:spcPct val="35000"/>
            </a:spcAft>
          </a:pPr>
          <a:r>
            <a:rPr lang="ar-SA" sz="3200" b="1" kern="1200" dirty="0" smtClean="0">
              <a:solidFill>
                <a:schemeClr val="tx1"/>
              </a:solidFill>
              <a:cs typeface="B Nazanin" pitchFamily="2" charset="-78"/>
            </a:rPr>
            <a:t>مدیریت اتفاقات در شبکه آب</a:t>
          </a:r>
          <a:endParaRPr lang="en-US" sz="3200" b="1" kern="1200" dirty="0" smtClean="0">
            <a:solidFill>
              <a:schemeClr val="tx1"/>
            </a:solidFill>
            <a:cs typeface="B Nazanin" pitchFamily="2" charset="-78"/>
          </a:endParaRPr>
        </a:p>
      </dsp:txBody>
      <dsp:txXfrm>
        <a:off x="1911300" y="1083963"/>
        <a:ext cx="5091335" cy="612672"/>
      </dsp:txXfrm>
    </dsp:sp>
    <dsp:sp modelId="{9423898C-EF1A-4120-BB93-72F281DDD269}">
      <dsp:nvSpPr>
        <dsp:cNvPr id="0" name=""/>
        <dsp:cNvSpPr/>
      </dsp:nvSpPr>
      <dsp:spPr>
        <a:xfrm>
          <a:off x="0" y="2433580"/>
          <a:ext cx="7327075" cy="579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031B09D-050D-4E11-8006-99EAF52F76D2}">
      <dsp:nvSpPr>
        <dsp:cNvPr id="0" name=""/>
        <dsp:cNvSpPr/>
      </dsp:nvSpPr>
      <dsp:spPr>
        <a:xfrm>
          <a:off x="1564469" y="2094100"/>
          <a:ext cx="5128952" cy="678960"/>
        </a:xfrm>
        <a:prstGeom prst="roundRect">
          <a:avLst/>
        </a:prstGeom>
        <a:gradFill rotWithShape="0">
          <a:gsLst>
            <a:gs pos="0">
              <a:srgbClr val="FFF200"/>
            </a:gs>
            <a:gs pos="45000">
              <a:srgbClr val="FF7A00"/>
            </a:gs>
            <a:gs pos="70000">
              <a:srgbClr val="FF0300"/>
            </a:gs>
            <a:gs pos="100000">
              <a:srgbClr val="4D0808"/>
            </a:gs>
          </a:gsLst>
          <a:path path="circle">
            <a:fillToRect l="50000" t="50000" r="50000" b="50000"/>
          </a:path>
        </a:gra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3862" tIns="0" rIns="193862" bIns="0" numCol="1" spcCol="1270" anchor="ctr" anchorCtr="0">
          <a:noAutofit/>
        </a:bodyPr>
        <a:lstStyle/>
        <a:p>
          <a:pPr lvl="0" algn="ctr" defTabSz="1422400">
            <a:lnSpc>
              <a:spcPct val="90000"/>
            </a:lnSpc>
            <a:spcBef>
              <a:spcPct val="0"/>
            </a:spcBef>
            <a:spcAft>
              <a:spcPct val="35000"/>
            </a:spcAft>
          </a:pPr>
          <a:r>
            <a:rPr lang="ar-SA" sz="3200" b="1" kern="1200" dirty="0" smtClean="0">
              <a:solidFill>
                <a:schemeClr val="tx1"/>
              </a:solidFill>
              <a:cs typeface="B Nazanin" pitchFamily="2" charset="-78"/>
            </a:rPr>
            <a:t>مدیریت فشار</a:t>
          </a:r>
          <a:endParaRPr lang="en-US" sz="3200" b="1" kern="1200" dirty="0" smtClean="0">
            <a:solidFill>
              <a:schemeClr val="tx1"/>
            </a:solidFill>
            <a:cs typeface="B Nazanin" pitchFamily="2" charset="-78"/>
          </a:endParaRPr>
        </a:p>
      </dsp:txBody>
      <dsp:txXfrm>
        <a:off x="1597613" y="2127244"/>
        <a:ext cx="5062664" cy="612672"/>
      </dsp:txXfrm>
    </dsp:sp>
    <dsp:sp modelId="{9E8C9EC4-24E2-468F-A21E-AA304FC15020}">
      <dsp:nvSpPr>
        <dsp:cNvPr id="0" name=""/>
        <dsp:cNvSpPr/>
      </dsp:nvSpPr>
      <dsp:spPr>
        <a:xfrm>
          <a:off x="0" y="3476860"/>
          <a:ext cx="7327075" cy="5796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407A49A-CFDE-4F8A-AE17-AAA609D430FF}">
      <dsp:nvSpPr>
        <dsp:cNvPr id="0" name=""/>
        <dsp:cNvSpPr/>
      </dsp:nvSpPr>
      <dsp:spPr>
        <a:xfrm>
          <a:off x="1165232" y="3137380"/>
          <a:ext cx="5128952" cy="678960"/>
        </a:xfrm>
        <a:prstGeom prst="roundRect">
          <a:avLst/>
        </a:prstGeom>
        <a:gradFill rotWithShape="0">
          <a:gsLst>
            <a:gs pos="0">
              <a:srgbClr val="FFF200"/>
            </a:gs>
            <a:gs pos="45000">
              <a:srgbClr val="FF7A00"/>
            </a:gs>
            <a:gs pos="70000">
              <a:srgbClr val="FF0300"/>
            </a:gs>
            <a:gs pos="100000">
              <a:srgbClr val="4D0808"/>
            </a:gs>
          </a:gsLst>
          <a:path path="circle">
            <a:fillToRect l="50000" t="50000" r="50000" b="50000"/>
          </a:path>
        </a:gra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3862" tIns="0" rIns="193862" bIns="0" numCol="1" spcCol="1270" anchor="ctr" anchorCtr="0">
          <a:noAutofit/>
        </a:bodyPr>
        <a:lstStyle/>
        <a:p>
          <a:pPr lvl="0" algn="ctr" defTabSz="1422400">
            <a:lnSpc>
              <a:spcPct val="90000"/>
            </a:lnSpc>
            <a:spcBef>
              <a:spcPct val="0"/>
            </a:spcBef>
            <a:spcAft>
              <a:spcPct val="35000"/>
            </a:spcAft>
          </a:pPr>
          <a:r>
            <a:rPr lang="ar-SA" sz="3200" b="1" kern="1200" dirty="0" smtClean="0">
              <a:solidFill>
                <a:schemeClr val="tx1"/>
              </a:solidFill>
              <a:cs typeface="B Nazanin" pitchFamily="2" charset="-78"/>
            </a:rPr>
            <a:t>رضایتمندی مشترکین</a:t>
          </a:r>
          <a:endParaRPr lang="en-US" sz="3200" b="1" kern="1200" dirty="0" smtClean="0">
            <a:solidFill>
              <a:schemeClr val="tx1"/>
            </a:solidFill>
            <a:cs typeface="B Nazanin" pitchFamily="2" charset="-78"/>
          </a:endParaRPr>
        </a:p>
      </dsp:txBody>
      <dsp:txXfrm>
        <a:off x="1198376" y="3170524"/>
        <a:ext cx="5062664" cy="61267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9354BB89-356B-4B11-B075-4C6EE0288756}" type="datetimeFigureOut">
              <a:rPr lang="en-US"/>
              <a:pPr>
                <a:defRPr/>
              </a:pPr>
              <a:t>7/7/2012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9586AF7C-95FC-4DE4-B5BC-BB287C989C13}" type="slidenum">
              <a:rPr lang="en-US"/>
              <a:pPr>
                <a:defRPr/>
              </a:pPr>
              <a:t>‹#›</a:t>
            </a:fld>
            <a:endParaRPr lang="en-US"/>
          </a:p>
        </p:txBody>
      </p:sp>
    </p:spTree>
    <p:extLst>
      <p:ext uri="{BB962C8B-B14F-4D97-AF65-F5344CB8AC3E}">
        <p14:creationId xmlns:p14="http://schemas.microsoft.com/office/powerpoint/2010/main" xmlns="" val="137886826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614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F73473F1-F1A5-49F7-8326-DBFDBFB79549}" type="slidenum">
              <a:rPr lang="en-US"/>
              <a:pPr>
                <a:defRPr/>
              </a:pPr>
              <a:t>‹#›</a:t>
            </a:fld>
            <a:endParaRPr lang="en-US"/>
          </a:p>
        </p:txBody>
      </p:sp>
    </p:spTree>
    <p:extLst>
      <p:ext uri="{BB962C8B-B14F-4D97-AF65-F5344CB8AC3E}">
        <p14:creationId xmlns:p14="http://schemas.microsoft.com/office/powerpoint/2010/main" xmlns="" val="214397544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eaLnBrk="1" hangingPunct="1"/>
            <a:endParaRPr lang="en-US" smtClean="0"/>
          </a:p>
        </p:txBody>
      </p:sp>
      <p:sp>
        <p:nvSpPr>
          <p:cNvPr id="62468" name="Slide Number Placeholder 3"/>
          <p:cNvSpPr>
            <a:spLocks noGrp="1"/>
          </p:cNvSpPr>
          <p:nvPr>
            <p:ph type="sldNum" sz="quarter" idx="5"/>
          </p:nvPr>
        </p:nvSpPr>
        <p:spPr>
          <a:noFill/>
        </p:spPr>
        <p:txBody>
          <a:bodyPr/>
          <a:lstStyle/>
          <a:p>
            <a:fld id="{B573D84A-CDB1-43E7-B15F-77634D1326CF}" type="slidenum">
              <a:rPr lang="en-US" smtClean="0"/>
              <a:pPr/>
              <a:t>2</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eaLnBrk="1" hangingPunct="1"/>
            <a:endParaRPr lang="en-US" smtClean="0"/>
          </a:p>
        </p:txBody>
      </p:sp>
      <p:sp>
        <p:nvSpPr>
          <p:cNvPr id="63492" name="Slide Number Placeholder 3"/>
          <p:cNvSpPr>
            <a:spLocks noGrp="1"/>
          </p:cNvSpPr>
          <p:nvPr>
            <p:ph type="sldNum" sz="quarter" idx="5"/>
          </p:nvPr>
        </p:nvSpPr>
        <p:spPr>
          <a:noFill/>
        </p:spPr>
        <p:txBody>
          <a:bodyPr/>
          <a:lstStyle/>
          <a:p>
            <a:fld id="{41AA9855-F597-41F7-9F6B-006D96CF0EB0}" type="slidenum">
              <a:rPr lang="en-US" smtClean="0"/>
              <a:pPr/>
              <a:t>3</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pPr eaLnBrk="1" hangingPunct="1"/>
            <a:endParaRPr lang="en-US" smtClean="0"/>
          </a:p>
        </p:txBody>
      </p:sp>
      <p:sp>
        <p:nvSpPr>
          <p:cNvPr id="64516" name="Slide Number Placeholder 3"/>
          <p:cNvSpPr>
            <a:spLocks noGrp="1"/>
          </p:cNvSpPr>
          <p:nvPr>
            <p:ph type="sldNum" sz="quarter" idx="5"/>
          </p:nvPr>
        </p:nvSpPr>
        <p:spPr>
          <a:noFill/>
        </p:spPr>
        <p:txBody>
          <a:bodyPr/>
          <a:lstStyle/>
          <a:p>
            <a:fld id="{9452A76F-82B1-4EBD-BD29-0D87B7B1CB8B}" type="slidenum">
              <a:rPr lang="en-US" smtClean="0"/>
              <a:pPr/>
              <a:t>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pPr eaLnBrk="1" hangingPunct="1"/>
            <a:endParaRPr lang="en-US" smtClean="0"/>
          </a:p>
        </p:txBody>
      </p:sp>
      <p:sp>
        <p:nvSpPr>
          <p:cNvPr id="82948" name="Slide Number Placeholder 3"/>
          <p:cNvSpPr>
            <a:spLocks noGrp="1"/>
          </p:cNvSpPr>
          <p:nvPr>
            <p:ph type="sldNum" sz="quarter" idx="5"/>
          </p:nvPr>
        </p:nvSpPr>
        <p:spPr>
          <a:noFill/>
        </p:spPr>
        <p:txBody>
          <a:bodyPr/>
          <a:lstStyle/>
          <a:p>
            <a:fld id="{FBF9417B-34E0-43D3-8E23-9E97F2358B53}" type="slidenum">
              <a:rPr lang="en-US" smtClean="0"/>
              <a:pPr/>
              <a:t>7</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pPr eaLnBrk="1" hangingPunct="1"/>
            <a:endParaRPr lang="en-US" smtClean="0"/>
          </a:p>
        </p:txBody>
      </p:sp>
      <p:sp>
        <p:nvSpPr>
          <p:cNvPr id="66564" name="Slide Number Placeholder 3"/>
          <p:cNvSpPr>
            <a:spLocks noGrp="1"/>
          </p:cNvSpPr>
          <p:nvPr>
            <p:ph type="sldNum" sz="quarter" idx="5"/>
          </p:nvPr>
        </p:nvSpPr>
        <p:spPr>
          <a:noFill/>
        </p:spPr>
        <p:txBody>
          <a:bodyPr/>
          <a:lstStyle/>
          <a:p>
            <a:fld id="{F3186AE4-DAB1-4624-9EFA-18AFA262F3C3}" type="slidenum">
              <a:rPr lang="en-US" smtClean="0"/>
              <a:pPr/>
              <a:t>9</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pPr eaLnBrk="1" hangingPunct="1"/>
            <a:endParaRPr lang="en-US" smtClean="0"/>
          </a:p>
        </p:txBody>
      </p:sp>
      <p:sp>
        <p:nvSpPr>
          <p:cNvPr id="65540" name="Slide Number Placeholder 3"/>
          <p:cNvSpPr>
            <a:spLocks noGrp="1"/>
          </p:cNvSpPr>
          <p:nvPr>
            <p:ph type="sldNum" sz="quarter" idx="5"/>
          </p:nvPr>
        </p:nvSpPr>
        <p:spPr>
          <a:noFill/>
        </p:spPr>
        <p:txBody>
          <a:bodyPr/>
          <a:lstStyle/>
          <a:p>
            <a:fld id="{F5D11C27-CC4A-487E-BD63-F5ED5FD0FC1F}" type="slidenum">
              <a:rPr lang="en-US" smtClean="0"/>
              <a:pPr/>
              <a:t>18</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73473F1-F1A5-49F7-8326-DBFDBFB79549}" type="slidenum">
              <a:rPr lang="en-US" smtClean="0"/>
              <a:pPr>
                <a:defRPr/>
              </a:pPr>
              <a:t>19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73473F1-F1A5-49F7-8326-DBFDBFB79549}" type="slidenum">
              <a:rPr lang="en-US" smtClean="0"/>
              <a:pPr>
                <a:defRPr/>
              </a:pPr>
              <a:t>20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a:xfrm>
            <a:off x="2701925" y="2130425"/>
            <a:ext cx="4800600" cy="1470025"/>
          </a:xfrm>
        </p:spPr>
        <p:txBody>
          <a:bodyPr/>
          <a:lstStyle>
            <a:lvl1pPr>
              <a:buClr>
                <a:srgbClr val="FFFFFF"/>
              </a:buClr>
              <a:defRPr/>
            </a:lvl1pPr>
          </a:lstStyle>
          <a:p>
            <a:r>
              <a:rPr lang="en-US" smtClean="0"/>
              <a:t>Click to edit Master title style</a:t>
            </a:r>
            <a:endParaRPr lang="en-US"/>
          </a:p>
        </p:txBody>
      </p:sp>
      <p:sp>
        <p:nvSpPr>
          <p:cNvPr id="58371" name="Rectangle 3"/>
          <p:cNvSpPr>
            <a:spLocks noGrp="1" noChangeArrowheads="1"/>
          </p:cNvSpPr>
          <p:nvPr>
            <p:ph type="subTitle" idx="1"/>
          </p:nvPr>
        </p:nvSpPr>
        <p:spPr>
          <a:xfrm>
            <a:off x="2701925" y="3886200"/>
            <a:ext cx="4114800" cy="1752600"/>
          </a:xfrm>
        </p:spPr>
        <p:txBody>
          <a:bodyPr/>
          <a:lstStyle>
            <a:lvl1pPr marL="0" indent="0">
              <a:buClr>
                <a:srgbClr val="FFFFFF"/>
              </a:buClr>
              <a:buFontTx/>
              <a:buNone/>
              <a:defRPr/>
            </a:lvl1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4E630B08-072F-4795-9C60-437197E0C2E1}"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4924306-3D2F-4036-BA9B-90C70AC50FA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3BB08F9-EB5F-4B05-9A68-F526F334986C}"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pPr>
              <a:defRPr/>
            </a:pPr>
            <a:endParaRPr lang="en-US"/>
          </a:p>
        </p:txBody>
      </p:sp>
      <p:sp>
        <p:nvSpPr>
          <p:cNvPr id="65539" name="Rectangle 3"/>
          <p:cNvSpPr>
            <a:spLocks noGrp="1" noChangeArrowheads="1"/>
          </p:cNvSpPr>
          <p:nvPr>
            <p:ph type="ctrTitle"/>
          </p:nvPr>
        </p:nvSpPr>
        <p:spPr>
          <a:xfrm>
            <a:off x="455613" y="2130425"/>
            <a:ext cx="7313612" cy="1470025"/>
          </a:xfrm>
        </p:spPr>
        <p:txBody>
          <a:bodyPr/>
          <a:lstStyle>
            <a:lvl1pPr>
              <a:defRPr/>
            </a:lvl1pPr>
          </a:lstStyle>
          <a:p>
            <a:r>
              <a:rPr lang="en-US"/>
              <a:t>Click to edit Master title style</a:t>
            </a:r>
          </a:p>
        </p:txBody>
      </p:sp>
      <p:sp>
        <p:nvSpPr>
          <p:cNvPr id="65540" name="Rectangle 4"/>
          <p:cNvSpPr>
            <a:spLocks noGrp="1" noChangeArrowheads="1"/>
          </p:cNvSpPr>
          <p:nvPr>
            <p:ph type="subTitle" idx="1"/>
          </p:nvPr>
        </p:nvSpPr>
        <p:spPr>
          <a:xfrm>
            <a:off x="455613" y="3886200"/>
            <a:ext cx="7313612" cy="1752600"/>
          </a:xfrm>
        </p:spPr>
        <p:txBody>
          <a:bodyPr/>
          <a:lstStyle>
            <a:lvl1pPr marL="0" indent="0">
              <a:buClr>
                <a:srgbClr val="FFFFFF"/>
              </a:buClr>
              <a:buFontTx/>
              <a:buNone/>
              <a:defRPr/>
            </a:lvl1pPr>
          </a:lstStyle>
          <a:p>
            <a:r>
              <a:rPr lang="en-US"/>
              <a:t>Click to edit Master subtitle style</a:t>
            </a:r>
          </a:p>
        </p:txBody>
      </p:sp>
      <p:sp>
        <p:nvSpPr>
          <p:cNvPr id="5" name="Rectangle 5"/>
          <p:cNvSpPr>
            <a:spLocks noGrp="1" noChangeArrowheads="1"/>
          </p:cNvSpPr>
          <p:nvPr>
            <p:ph type="dt" sz="half" idx="10"/>
          </p:nvPr>
        </p:nvSpPr>
        <p:spPr/>
        <p:txBody>
          <a:bodyPr/>
          <a:lstStyle>
            <a:lvl1pPr>
              <a:defRPr/>
            </a:lvl1pPr>
          </a:lstStyle>
          <a:p>
            <a:pPr>
              <a:defRPr/>
            </a:pPr>
            <a:endParaRPr lang="en-US"/>
          </a:p>
        </p:txBody>
      </p:sp>
      <p:sp>
        <p:nvSpPr>
          <p:cNvPr id="6" name="Rectangle 6"/>
          <p:cNvSpPr>
            <a:spLocks noGrp="1" noChangeArrowheads="1"/>
          </p:cNvSpPr>
          <p:nvPr>
            <p:ph type="ftr" sz="quarter" idx="11"/>
          </p:nvPr>
        </p:nvSpPr>
        <p:spPr/>
        <p:txBody>
          <a:bodyPr/>
          <a:lstStyle>
            <a:lvl1pPr>
              <a:defRPr/>
            </a:lvl1pPr>
          </a:lstStyle>
          <a:p>
            <a:pPr>
              <a:defRPr/>
            </a:pPr>
            <a:endParaRPr lang="en-US"/>
          </a:p>
        </p:txBody>
      </p:sp>
      <p:sp>
        <p:nvSpPr>
          <p:cNvPr id="7" name="Rectangle 7"/>
          <p:cNvSpPr>
            <a:spLocks noGrp="1" noChangeArrowheads="1"/>
          </p:cNvSpPr>
          <p:nvPr>
            <p:ph type="sldNum" sz="quarter" idx="12"/>
          </p:nvPr>
        </p:nvSpPr>
        <p:spPr/>
        <p:txBody>
          <a:bodyPr/>
          <a:lstStyle>
            <a:lvl1pPr>
              <a:defRPr/>
            </a:lvl1pPr>
          </a:lstStyle>
          <a:p>
            <a:pPr>
              <a:defRPr/>
            </a:pPr>
            <a:fld id="{B98B9DE2-DDE1-43BA-B96A-5A8BB5B0E1DB}"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2349E459-3275-4F16-8DF7-1E3986349298}"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AD0C06FB-DE5D-4E79-BE74-BD66E08C74F7}"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A6DC67D8-7017-4107-9C7D-B774DC4F2E58}"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1C9857AA-7AE0-4748-B508-D9D524AF937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E4EDBA68-6D7F-4374-913E-331630FCE325}"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pPr>
              <a:defRPr/>
            </a:pPr>
            <a:fld id="{8CD62B12-7B88-4BD4-85EB-3766F587B3A4}"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F3227C9A-193A-48E9-8D48-7F0930BC598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47BC347-F150-471C-88D3-289CDC83A574}"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F1B6C5DB-011F-4DCD-AEF5-A1C13E00C3B5}"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773A9408-8CEF-4C97-9090-87735A8DF1F2}"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6E921168-244C-46AA-B318-401B05A2F24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EFF485C-F409-4684-B205-1B02480A31C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BC2A3C6-1143-4595-A4D8-AC3895BEF18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E032D3F-F56E-4539-8043-E7540E623C8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E848E3B-48C1-4297-91A4-BCF83284450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B541BDF-8C86-4B19-85AC-C8BD04AA0D1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BDF09A0-30CF-4F90-9ABA-2EC7722F350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CCFC799-93AE-424A-9B6F-E565D594B2B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custDataLst>
              <p:tags r:id="rId13"/>
            </p:custDataLst>
          </p:nvPr>
        </p:nvSpPr>
        <p:spPr bwMode="auto">
          <a:xfrm>
            <a:off x="2703513" y="274638"/>
            <a:ext cx="6316662"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custDataLst>
              <p:tags r:id="rId14"/>
            </p:custDataLst>
          </p:nvPr>
        </p:nvSpPr>
        <p:spPr bwMode="auto">
          <a:xfrm>
            <a:off x="2693988" y="1600200"/>
            <a:ext cx="6326187"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1F0512C6-8265-48AE-8405-94A07C3BA97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cs typeface="Arial" charset="0"/>
        </a:defRPr>
      </a:lvl2pPr>
      <a:lvl3pPr algn="l" rtl="0" eaLnBrk="0" fontAlgn="base" hangingPunct="0">
        <a:spcBef>
          <a:spcPct val="0"/>
        </a:spcBef>
        <a:spcAft>
          <a:spcPct val="0"/>
        </a:spcAft>
        <a:buClr>
          <a:schemeClr val="tx1"/>
        </a:buClr>
        <a:defRPr sz="3200">
          <a:solidFill>
            <a:schemeClr val="tx1"/>
          </a:solidFill>
          <a:latin typeface="Arial" charset="0"/>
          <a:cs typeface="Arial" charset="0"/>
        </a:defRPr>
      </a:lvl3pPr>
      <a:lvl4pPr algn="l" rtl="0" eaLnBrk="0" fontAlgn="base" hangingPunct="0">
        <a:spcBef>
          <a:spcPct val="0"/>
        </a:spcBef>
        <a:spcAft>
          <a:spcPct val="0"/>
        </a:spcAft>
        <a:buClr>
          <a:schemeClr val="tx1"/>
        </a:buClr>
        <a:defRPr sz="3200">
          <a:solidFill>
            <a:schemeClr val="tx1"/>
          </a:solidFill>
          <a:latin typeface="Arial" charset="0"/>
          <a:cs typeface="Arial" charset="0"/>
        </a:defRPr>
      </a:lvl4pPr>
      <a:lvl5pPr algn="l" rtl="0" eaLnBrk="0" fontAlgn="base" hangingPunct="0">
        <a:spcBef>
          <a:spcPct val="0"/>
        </a:spcBef>
        <a:spcAft>
          <a:spcPct val="0"/>
        </a:spcAft>
        <a:buClr>
          <a:schemeClr val="tx1"/>
        </a:buClr>
        <a:defRPr sz="3200">
          <a:solidFill>
            <a:schemeClr val="tx1"/>
          </a:solidFill>
          <a:latin typeface="Arial" charset="0"/>
          <a:cs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cs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cs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cs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cs typeface="+mn-cs"/>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cs typeface="+mn-cs"/>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cs typeface="+mn-cs"/>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cs typeface="+mn-cs"/>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cs typeface="+mn-cs"/>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cs typeface="+mn-cs"/>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136525" y="136525"/>
            <a:ext cx="8866188" cy="6581775"/>
          </a:xfrm>
          <a:prstGeom prst="rect">
            <a:avLst/>
          </a:prstGeom>
          <a:solidFill>
            <a:schemeClr val="bg1">
              <a:alpha val="50000"/>
            </a:schemeClr>
          </a:solidFill>
          <a:ln w="9525">
            <a:noFill/>
            <a:miter lim="800000"/>
            <a:headEnd/>
            <a:tailEnd/>
          </a:ln>
          <a:effectLst/>
        </p:spPr>
        <p:txBody>
          <a:bodyPr wrap="none" anchor="ctr"/>
          <a:lstStyle/>
          <a:p>
            <a:pPr>
              <a:defRPr/>
            </a:pPr>
            <a:endParaRPr lang="en-US"/>
          </a:p>
        </p:txBody>
      </p:sp>
      <p:sp>
        <p:nvSpPr>
          <p:cNvPr id="4099" name="Rectangle 3"/>
          <p:cNvSpPr>
            <a:spLocks noGrp="1" noChangeArrowheads="1"/>
          </p:cNvSpPr>
          <p:nvPr>
            <p:ph type="title"/>
            <p:custDataLst>
              <p:tags r:id="rId13"/>
            </p:custDataLst>
          </p:nvPr>
        </p:nvSpPr>
        <p:spPr bwMode="auto">
          <a:xfrm>
            <a:off x="455613" y="274638"/>
            <a:ext cx="8226425"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4100" name="Rectangle 4"/>
          <p:cNvSpPr>
            <a:spLocks noGrp="1" noChangeArrowheads="1"/>
          </p:cNvSpPr>
          <p:nvPr>
            <p:ph type="body" idx="1"/>
            <p:custDataLst>
              <p:tags r:id="rId14"/>
            </p:custDataLst>
          </p:nvPr>
        </p:nvSpPr>
        <p:spPr bwMode="auto">
          <a:xfrm>
            <a:off x="455613" y="1600200"/>
            <a:ext cx="8226425"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4517"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64518"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64519"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C13C72AD-10CA-41B0-8299-298B61E5CFB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hf hdr="0" ftr="0" dt="0"/>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defRPr>
      </a:lvl2pPr>
      <a:lvl3pPr algn="l" rtl="0" eaLnBrk="0" fontAlgn="base" hangingPunct="0">
        <a:spcBef>
          <a:spcPct val="0"/>
        </a:spcBef>
        <a:spcAft>
          <a:spcPct val="0"/>
        </a:spcAft>
        <a:buClr>
          <a:schemeClr val="tx1"/>
        </a:buClr>
        <a:defRPr sz="3200">
          <a:solidFill>
            <a:schemeClr val="tx1"/>
          </a:solidFill>
          <a:latin typeface="Arial" charset="0"/>
        </a:defRPr>
      </a:lvl3pPr>
      <a:lvl4pPr algn="l" rtl="0" eaLnBrk="0" fontAlgn="base" hangingPunct="0">
        <a:spcBef>
          <a:spcPct val="0"/>
        </a:spcBef>
        <a:spcAft>
          <a:spcPct val="0"/>
        </a:spcAft>
        <a:buClr>
          <a:schemeClr val="tx1"/>
        </a:buClr>
        <a:defRPr sz="3200">
          <a:solidFill>
            <a:schemeClr val="tx1"/>
          </a:solidFill>
          <a:latin typeface="Arial" charset="0"/>
        </a:defRPr>
      </a:lvl4pPr>
      <a:lvl5pPr algn="l" rtl="0" eaLnBrk="0" fontAlgn="base" hangingPunct="0">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4.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0" name="Picture 2" descr="Eslimi"/>
          <p:cNvPicPr>
            <a:picLocks noChangeAspect="1" noChangeArrowheads="1"/>
          </p:cNvPicPr>
          <p:nvPr/>
        </p:nvPicPr>
        <p:blipFill>
          <a:blip r:embed="rId2"/>
          <a:srcRect/>
          <a:stretch>
            <a:fillRect/>
          </a:stretch>
        </p:blipFill>
        <p:spPr bwMode="auto">
          <a:xfrm>
            <a:off x="1241425" y="0"/>
            <a:ext cx="7445375" cy="5786438"/>
          </a:xfrm>
          <a:prstGeom prst="rect">
            <a:avLst/>
          </a:prstGeom>
          <a:noFill/>
          <a:ln w="9525">
            <a:noFill/>
            <a:miter lim="800000"/>
            <a:headEnd/>
            <a:tailEnd/>
          </a:ln>
        </p:spPr>
      </p:pic>
      <p:sp>
        <p:nvSpPr>
          <p:cNvPr id="70659" name="Freeform 3"/>
          <p:cNvSpPr>
            <a:spLocks noEditPoints="1"/>
          </p:cNvSpPr>
          <p:nvPr/>
        </p:nvSpPr>
        <p:spPr bwMode="auto">
          <a:xfrm>
            <a:off x="3429000" y="2057400"/>
            <a:ext cx="2763838" cy="1828800"/>
          </a:xfrm>
          <a:custGeom>
            <a:avLst/>
            <a:gdLst>
              <a:gd name="T0" fmla="*/ 1140832 w 2631"/>
              <a:gd name="T1" fmla="*/ 415378 h 1607"/>
              <a:gd name="T2" fmla="*/ 1209114 w 2631"/>
              <a:gd name="T3" fmla="*/ 93318 h 1607"/>
              <a:gd name="T4" fmla="*/ 1334122 w 2631"/>
              <a:gd name="T5" fmla="*/ 133148 h 1607"/>
              <a:gd name="T6" fmla="*/ 1571532 w 2631"/>
              <a:gd name="T7" fmla="*/ 686227 h 1607"/>
              <a:gd name="T8" fmla="*/ 2028495 w 2631"/>
              <a:gd name="T9" fmla="*/ 1377006 h 1607"/>
              <a:gd name="T10" fmla="*/ 2656688 w 2631"/>
              <a:gd name="T11" fmla="*/ 1454391 h 1607"/>
              <a:gd name="T12" fmla="*/ 1800539 w 2631"/>
              <a:gd name="T13" fmla="*/ 1307586 h 1607"/>
              <a:gd name="T14" fmla="*/ 1886679 w 2631"/>
              <a:gd name="T15" fmla="*/ 1411146 h 1607"/>
              <a:gd name="T16" fmla="*/ 2567397 w 2631"/>
              <a:gd name="T17" fmla="*/ 1468047 h 1607"/>
              <a:gd name="T18" fmla="*/ 1752216 w 2631"/>
              <a:gd name="T19" fmla="*/ 1377006 h 1607"/>
              <a:gd name="T20" fmla="*/ 1502200 w 2631"/>
              <a:gd name="T21" fmla="*/ 1296206 h 1607"/>
              <a:gd name="T22" fmla="*/ 1429716 w 2631"/>
              <a:gd name="T23" fmla="*/ 1427079 h 1607"/>
              <a:gd name="T24" fmla="*/ 1492746 w 2631"/>
              <a:gd name="T25" fmla="*/ 1365626 h 1607"/>
              <a:gd name="T26" fmla="*/ 1586239 w 2631"/>
              <a:gd name="T27" fmla="*/ 1437321 h 1607"/>
              <a:gd name="T28" fmla="*/ 1612501 w 2631"/>
              <a:gd name="T29" fmla="*/ 1586402 h 1607"/>
              <a:gd name="T30" fmla="*/ 1780580 w 2631"/>
              <a:gd name="T31" fmla="*/ 1529501 h 1607"/>
              <a:gd name="T32" fmla="*/ 1811044 w 2631"/>
              <a:gd name="T33" fmla="*/ 1506740 h 1607"/>
              <a:gd name="T34" fmla="*/ 1599896 w 2631"/>
              <a:gd name="T35" fmla="*/ 1656959 h 1607"/>
              <a:gd name="T36" fmla="*/ 1431817 w 2631"/>
              <a:gd name="T37" fmla="*/ 1719550 h 1607"/>
              <a:gd name="T38" fmla="*/ 1079903 w 2631"/>
              <a:gd name="T39" fmla="*/ 1509016 h 1607"/>
              <a:gd name="T40" fmla="*/ 1086206 w 2631"/>
              <a:gd name="T41" fmla="*/ 1447563 h 1607"/>
              <a:gd name="T42" fmla="*/ 7353 w 2631"/>
              <a:gd name="T43" fmla="*/ 1449839 h 1607"/>
              <a:gd name="T44" fmla="*/ 1038934 w 2631"/>
              <a:gd name="T45" fmla="*/ 736300 h 1607"/>
              <a:gd name="T46" fmla="*/ 664960 w 2631"/>
              <a:gd name="T47" fmla="*/ 1106157 h 1607"/>
              <a:gd name="T48" fmla="*/ 1004268 w 2631"/>
              <a:gd name="T49" fmla="*/ 1099328 h 1607"/>
              <a:gd name="T50" fmla="*/ 925481 w 2631"/>
              <a:gd name="T51" fmla="*/ 1175576 h 1607"/>
              <a:gd name="T52" fmla="*/ 1204912 w 2631"/>
              <a:gd name="T53" fmla="*/ 579253 h 1607"/>
              <a:gd name="T54" fmla="*/ 1356182 w 2631"/>
              <a:gd name="T55" fmla="*/ 1277998 h 1607"/>
              <a:gd name="T56" fmla="*/ 1188104 w 2631"/>
              <a:gd name="T57" fmla="*/ 1487394 h 1607"/>
              <a:gd name="T58" fmla="*/ 1480140 w 2631"/>
              <a:gd name="T59" fmla="*/ 1258652 h 1607"/>
              <a:gd name="T60" fmla="*/ 1565229 w 2631"/>
              <a:gd name="T61" fmla="*/ 1553399 h 1607"/>
              <a:gd name="T62" fmla="*/ 1403454 w 2631"/>
              <a:gd name="T63" fmla="*/ 1468047 h 1607"/>
              <a:gd name="T64" fmla="*/ 1238527 w 2631"/>
              <a:gd name="T65" fmla="*/ 1560227 h 1607"/>
              <a:gd name="T66" fmla="*/ 1140832 w 2631"/>
              <a:gd name="T67" fmla="*/ 1552261 h 1607"/>
              <a:gd name="T68" fmla="*/ 1528462 w 2631"/>
              <a:gd name="T69" fmla="*/ 1622818 h 1607"/>
              <a:gd name="T70" fmla="*/ 1292102 w 2631"/>
              <a:gd name="T71" fmla="*/ 1536329 h 1607"/>
              <a:gd name="T72" fmla="*/ 1151337 w 2631"/>
              <a:gd name="T73" fmla="*/ 880828 h 1607"/>
              <a:gd name="T74" fmla="*/ 361368 w 2631"/>
              <a:gd name="T75" fmla="*/ 1110709 h 1607"/>
              <a:gd name="T76" fmla="*/ 808877 w 2631"/>
              <a:gd name="T77" fmla="*/ 805719 h 1607"/>
              <a:gd name="T78" fmla="*/ 1222770 w 2631"/>
              <a:gd name="T79" fmla="*/ 976422 h 1607"/>
              <a:gd name="T80" fmla="*/ 745848 w 2631"/>
              <a:gd name="T81" fmla="*/ 1019667 h 1607"/>
              <a:gd name="T82" fmla="*/ 1069398 w 2631"/>
              <a:gd name="T83" fmla="*/ 1016253 h 1607"/>
              <a:gd name="T84" fmla="*/ 1198609 w 2631"/>
              <a:gd name="T85" fmla="*/ 965042 h 1607"/>
              <a:gd name="T86" fmla="*/ 888714 w 2631"/>
              <a:gd name="T87" fmla="*/ 966180 h 1607"/>
              <a:gd name="T88" fmla="*/ 1543169 w 2631"/>
              <a:gd name="T89" fmla="*/ 1194922 h 1607"/>
              <a:gd name="T90" fmla="*/ 1192306 w 2631"/>
              <a:gd name="T91" fmla="*/ 1029909 h 1607"/>
              <a:gd name="T92" fmla="*/ 1304708 w 2631"/>
              <a:gd name="T93" fmla="*/ 587219 h 1607"/>
              <a:gd name="T94" fmla="*/ 1328869 w 2631"/>
              <a:gd name="T95" fmla="*/ 487073 h 1607"/>
              <a:gd name="T96" fmla="*/ 1719651 w 2631"/>
              <a:gd name="T97" fmla="*/ 911555 h 1607"/>
              <a:gd name="T98" fmla="*/ 1743813 w 2631"/>
              <a:gd name="T99" fmla="*/ 1166472 h 1607"/>
              <a:gd name="T100" fmla="*/ 1610400 w 2631"/>
              <a:gd name="T101" fmla="*/ 1161920 h 1607"/>
              <a:gd name="T102" fmla="*/ 1287900 w 2631"/>
              <a:gd name="T103" fmla="*/ 744266 h 1607"/>
              <a:gd name="T104" fmla="*/ 1265840 w 2631"/>
              <a:gd name="T105" fmla="*/ 1094776 h 1607"/>
              <a:gd name="T106" fmla="*/ 1225921 w 2631"/>
              <a:gd name="T107" fmla="*/ 1076568 h 1607"/>
              <a:gd name="T108" fmla="*/ 987460 w 2631"/>
              <a:gd name="T109" fmla="*/ 1285964 h 1607"/>
              <a:gd name="T110" fmla="*/ 1017924 w 2631"/>
              <a:gd name="T111" fmla="*/ 1429355 h 1607"/>
              <a:gd name="T112" fmla="*/ 1143983 w 2631"/>
              <a:gd name="T113" fmla="*/ 1277998 h 1607"/>
              <a:gd name="T114" fmla="*/ 1306809 w 2631"/>
              <a:gd name="T115" fmla="*/ 1163058 h 1607"/>
              <a:gd name="T116" fmla="*/ 1476988 w 2631"/>
              <a:gd name="T117" fmla="*/ 1161920 h 1607"/>
              <a:gd name="T118" fmla="*/ 1351980 w 2631"/>
              <a:gd name="T119" fmla="*/ 949110 h 1607"/>
              <a:gd name="T120" fmla="*/ 1418161 w 2631"/>
              <a:gd name="T121" fmla="*/ 946834 h 1607"/>
              <a:gd name="T122" fmla="*/ 1216467 w 2631"/>
              <a:gd name="T123" fmla="*/ 900175 h 1607"/>
              <a:gd name="T124" fmla="*/ 1151337 w 2631"/>
              <a:gd name="T125" fmla="*/ 623636 h 16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31"/>
              <a:gd name="T190" fmla="*/ 0 h 1607"/>
              <a:gd name="T191" fmla="*/ 2631 w 2631"/>
              <a:gd name="T192" fmla="*/ 1607 h 160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31" h="1607">
                <a:moveTo>
                  <a:pt x="1058" y="659"/>
                </a:moveTo>
                <a:lnTo>
                  <a:pt x="1053" y="655"/>
                </a:lnTo>
                <a:lnTo>
                  <a:pt x="1047" y="651"/>
                </a:lnTo>
                <a:lnTo>
                  <a:pt x="1043" y="647"/>
                </a:lnTo>
                <a:lnTo>
                  <a:pt x="1038" y="644"/>
                </a:lnTo>
                <a:lnTo>
                  <a:pt x="1034" y="641"/>
                </a:lnTo>
                <a:lnTo>
                  <a:pt x="1030" y="638"/>
                </a:lnTo>
                <a:lnTo>
                  <a:pt x="1026" y="634"/>
                </a:lnTo>
                <a:lnTo>
                  <a:pt x="1022" y="630"/>
                </a:lnTo>
                <a:lnTo>
                  <a:pt x="1019" y="627"/>
                </a:lnTo>
                <a:lnTo>
                  <a:pt x="1016" y="622"/>
                </a:lnTo>
                <a:lnTo>
                  <a:pt x="1014" y="618"/>
                </a:lnTo>
                <a:lnTo>
                  <a:pt x="1011" y="614"/>
                </a:lnTo>
                <a:lnTo>
                  <a:pt x="1010" y="611"/>
                </a:lnTo>
                <a:lnTo>
                  <a:pt x="1010" y="606"/>
                </a:lnTo>
                <a:lnTo>
                  <a:pt x="1008" y="602"/>
                </a:lnTo>
                <a:lnTo>
                  <a:pt x="1010" y="597"/>
                </a:lnTo>
                <a:lnTo>
                  <a:pt x="1010" y="586"/>
                </a:lnTo>
                <a:lnTo>
                  <a:pt x="1011" y="575"/>
                </a:lnTo>
                <a:lnTo>
                  <a:pt x="1014" y="565"/>
                </a:lnTo>
                <a:lnTo>
                  <a:pt x="1015" y="555"/>
                </a:lnTo>
                <a:lnTo>
                  <a:pt x="1018" y="547"/>
                </a:lnTo>
                <a:lnTo>
                  <a:pt x="1022" y="539"/>
                </a:lnTo>
                <a:lnTo>
                  <a:pt x="1024" y="531"/>
                </a:lnTo>
                <a:lnTo>
                  <a:pt x="1028" y="523"/>
                </a:lnTo>
                <a:lnTo>
                  <a:pt x="1033" y="516"/>
                </a:lnTo>
                <a:lnTo>
                  <a:pt x="1038" y="507"/>
                </a:lnTo>
                <a:lnTo>
                  <a:pt x="1043" y="500"/>
                </a:lnTo>
                <a:lnTo>
                  <a:pt x="1049" y="491"/>
                </a:lnTo>
                <a:lnTo>
                  <a:pt x="1055" y="483"/>
                </a:lnTo>
                <a:lnTo>
                  <a:pt x="1062" y="473"/>
                </a:lnTo>
                <a:lnTo>
                  <a:pt x="1070" y="462"/>
                </a:lnTo>
                <a:lnTo>
                  <a:pt x="1078" y="451"/>
                </a:lnTo>
                <a:lnTo>
                  <a:pt x="1076" y="439"/>
                </a:lnTo>
                <a:lnTo>
                  <a:pt x="1073" y="426"/>
                </a:lnTo>
                <a:lnTo>
                  <a:pt x="1070" y="413"/>
                </a:lnTo>
                <a:lnTo>
                  <a:pt x="1067" y="401"/>
                </a:lnTo>
                <a:lnTo>
                  <a:pt x="1065" y="388"/>
                </a:lnTo>
                <a:lnTo>
                  <a:pt x="1062" y="375"/>
                </a:lnTo>
                <a:lnTo>
                  <a:pt x="1059" y="362"/>
                </a:lnTo>
                <a:lnTo>
                  <a:pt x="1055" y="349"/>
                </a:lnTo>
                <a:lnTo>
                  <a:pt x="1053" y="337"/>
                </a:lnTo>
                <a:lnTo>
                  <a:pt x="1049" y="323"/>
                </a:lnTo>
                <a:lnTo>
                  <a:pt x="1046" y="308"/>
                </a:lnTo>
                <a:lnTo>
                  <a:pt x="1042" y="295"/>
                </a:lnTo>
                <a:lnTo>
                  <a:pt x="1039" y="280"/>
                </a:lnTo>
                <a:lnTo>
                  <a:pt x="1035" y="265"/>
                </a:lnTo>
                <a:lnTo>
                  <a:pt x="1031" y="251"/>
                </a:lnTo>
                <a:lnTo>
                  <a:pt x="1027" y="236"/>
                </a:lnTo>
                <a:lnTo>
                  <a:pt x="1038" y="201"/>
                </a:lnTo>
                <a:lnTo>
                  <a:pt x="1062" y="237"/>
                </a:lnTo>
                <a:lnTo>
                  <a:pt x="1066" y="258"/>
                </a:lnTo>
                <a:lnTo>
                  <a:pt x="1070" y="276"/>
                </a:lnTo>
                <a:lnTo>
                  <a:pt x="1073" y="295"/>
                </a:lnTo>
                <a:lnTo>
                  <a:pt x="1077" y="313"/>
                </a:lnTo>
                <a:lnTo>
                  <a:pt x="1080" y="332"/>
                </a:lnTo>
                <a:lnTo>
                  <a:pt x="1084" y="349"/>
                </a:lnTo>
                <a:lnTo>
                  <a:pt x="1086" y="365"/>
                </a:lnTo>
                <a:lnTo>
                  <a:pt x="1090" y="382"/>
                </a:lnTo>
                <a:lnTo>
                  <a:pt x="1093" y="398"/>
                </a:lnTo>
                <a:lnTo>
                  <a:pt x="1096" y="414"/>
                </a:lnTo>
                <a:lnTo>
                  <a:pt x="1098" y="430"/>
                </a:lnTo>
                <a:lnTo>
                  <a:pt x="1102" y="446"/>
                </a:lnTo>
                <a:lnTo>
                  <a:pt x="1105" y="461"/>
                </a:lnTo>
                <a:lnTo>
                  <a:pt x="1108" y="477"/>
                </a:lnTo>
                <a:lnTo>
                  <a:pt x="1110" y="493"/>
                </a:lnTo>
                <a:lnTo>
                  <a:pt x="1113" y="507"/>
                </a:lnTo>
                <a:lnTo>
                  <a:pt x="1116" y="499"/>
                </a:lnTo>
                <a:lnTo>
                  <a:pt x="1117" y="491"/>
                </a:lnTo>
                <a:lnTo>
                  <a:pt x="1120" y="484"/>
                </a:lnTo>
                <a:lnTo>
                  <a:pt x="1123" y="477"/>
                </a:lnTo>
                <a:lnTo>
                  <a:pt x="1127" y="469"/>
                </a:lnTo>
                <a:lnTo>
                  <a:pt x="1129" y="462"/>
                </a:lnTo>
                <a:lnTo>
                  <a:pt x="1133" y="455"/>
                </a:lnTo>
                <a:lnTo>
                  <a:pt x="1137" y="448"/>
                </a:lnTo>
                <a:lnTo>
                  <a:pt x="1143" y="441"/>
                </a:lnTo>
                <a:lnTo>
                  <a:pt x="1148" y="434"/>
                </a:lnTo>
                <a:lnTo>
                  <a:pt x="1153" y="425"/>
                </a:lnTo>
                <a:lnTo>
                  <a:pt x="1159" y="418"/>
                </a:lnTo>
                <a:lnTo>
                  <a:pt x="1166" y="408"/>
                </a:lnTo>
                <a:lnTo>
                  <a:pt x="1172" y="399"/>
                </a:lnTo>
                <a:lnTo>
                  <a:pt x="1179" y="388"/>
                </a:lnTo>
                <a:lnTo>
                  <a:pt x="1187" y="378"/>
                </a:lnTo>
                <a:lnTo>
                  <a:pt x="1184" y="359"/>
                </a:lnTo>
                <a:lnTo>
                  <a:pt x="1180" y="340"/>
                </a:lnTo>
                <a:lnTo>
                  <a:pt x="1178" y="322"/>
                </a:lnTo>
                <a:lnTo>
                  <a:pt x="1175" y="303"/>
                </a:lnTo>
                <a:lnTo>
                  <a:pt x="1172" y="286"/>
                </a:lnTo>
                <a:lnTo>
                  <a:pt x="1170" y="269"/>
                </a:lnTo>
                <a:lnTo>
                  <a:pt x="1166" y="252"/>
                </a:lnTo>
                <a:lnTo>
                  <a:pt x="1163" y="236"/>
                </a:lnTo>
                <a:lnTo>
                  <a:pt x="1160" y="220"/>
                </a:lnTo>
                <a:lnTo>
                  <a:pt x="1158" y="204"/>
                </a:lnTo>
                <a:lnTo>
                  <a:pt x="1155" y="189"/>
                </a:lnTo>
                <a:lnTo>
                  <a:pt x="1152" y="174"/>
                </a:lnTo>
                <a:lnTo>
                  <a:pt x="1149" y="161"/>
                </a:lnTo>
                <a:lnTo>
                  <a:pt x="1147" y="149"/>
                </a:lnTo>
                <a:lnTo>
                  <a:pt x="1144" y="135"/>
                </a:lnTo>
                <a:lnTo>
                  <a:pt x="1143" y="124"/>
                </a:lnTo>
                <a:lnTo>
                  <a:pt x="1143" y="123"/>
                </a:lnTo>
                <a:lnTo>
                  <a:pt x="1143" y="120"/>
                </a:lnTo>
                <a:lnTo>
                  <a:pt x="1143" y="119"/>
                </a:lnTo>
                <a:lnTo>
                  <a:pt x="1143" y="117"/>
                </a:lnTo>
                <a:lnTo>
                  <a:pt x="1143" y="113"/>
                </a:lnTo>
                <a:lnTo>
                  <a:pt x="1143" y="111"/>
                </a:lnTo>
                <a:lnTo>
                  <a:pt x="1143" y="107"/>
                </a:lnTo>
                <a:lnTo>
                  <a:pt x="1144" y="103"/>
                </a:lnTo>
                <a:lnTo>
                  <a:pt x="1144" y="100"/>
                </a:lnTo>
                <a:lnTo>
                  <a:pt x="1144" y="97"/>
                </a:lnTo>
                <a:lnTo>
                  <a:pt x="1145" y="93"/>
                </a:lnTo>
                <a:lnTo>
                  <a:pt x="1145" y="90"/>
                </a:lnTo>
                <a:lnTo>
                  <a:pt x="1147" y="86"/>
                </a:lnTo>
                <a:lnTo>
                  <a:pt x="1148" y="84"/>
                </a:lnTo>
                <a:lnTo>
                  <a:pt x="1149" y="81"/>
                </a:lnTo>
                <a:lnTo>
                  <a:pt x="1151" y="82"/>
                </a:lnTo>
                <a:lnTo>
                  <a:pt x="1152" y="84"/>
                </a:lnTo>
                <a:lnTo>
                  <a:pt x="1153" y="84"/>
                </a:lnTo>
                <a:lnTo>
                  <a:pt x="1155" y="85"/>
                </a:lnTo>
                <a:lnTo>
                  <a:pt x="1156" y="85"/>
                </a:lnTo>
                <a:lnTo>
                  <a:pt x="1156" y="86"/>
                </a:lnTo>
                <a:lnTo>
                  <a:pt x="1158" y="86"/>
                </a:lnTo>
                <a:lnTo>
                  <a:pt x="1158" y="87"/>
                </a:lnTo>
                <a:lnTo>
                  <a:pt x="1159" y="87"/>
                </a:lnTo>
                <a:lnTo>
                  <a:pt x="1159" y="88"/>
                </a:lnTo>
                <a:lnTo>
                  <a:pt x="1159" y="90"/>
                </a:lnTo>
                <a:lnTo>
                  <a:pt x="1160" y="90"/>
                </a:lnTo>
                <a:lnTo>
                  <a:pt x="1160" y="91"/>
                </a:lnTo>
                <a:lnTo>
                  <a:pt x="1163" y="102"/>
                </a:lnTo>
                <a:lnTo>
                  <a:pt x="1167" y="114"/>
                </a:lnTo>
                <a:lnTo>
                  <a:pt x="1171" y="130"/>
                </a:lnTo>
                <a:lnTo>
                  <a:pt x="1175" y="147"/>
                </a:lnTo>
                <a:lnTo>
                  <a:pt x="1179" y="167"/>
                </a:lnTo>
                <a:lnTo>
                  <a:pt x="1183" y="188"/>
                </a:lnTo>
                <a:lnTo>
                  <a:pt x="1188" y="211"/>
                </a:lnTo>
                <a:lnTo>
                  <a:pt x="1192" y="236"/>
                </a:lnTo>
                <a:lnTo>
                  <a:pt x="1198" y="262"/>
                </a:lnTo>
                <a:lnTo>
                  <a:pt x="1203" y="289"/>
                </a:lnTo>
                <a:lnTo>
                  <a:pt x="1207" y="316"/>
                </a:lnTo>
                <a:lnTo>
                  <a:pt x="1213" y="344"/>
                </a:lnTo>
                <a:lnTo>
                  <a:pt x="1218" y="373"/>
                </a:lnTo>
                <a:lnTo>
                  <a:pt x="1223" y="402"/>
                </a:lnTo>
                <a:lnTo>
                  <a:pt x="1229" y="431"/>
                </a:lnTo>
                <a:lnTo>
                  <a:pt x="1234" y="461"/>
                </a:lnTo>
                <a:lnTo>
                  <a:pt x="1234" y="451"/>
                </a:lnTo>
                <a:lnTo>
                  <a:pt x="1236" y="441"/>
                </a:lnTo>
                <a:lnTo>
                  <a:pt x="1238" y="432"/>
                </a:lnTo>
                <a:lnTo>
                  <a:pt x="1241" y="424"/>
                </a:lnTo>
                <a:lnTo>
                  <a:pt x="1244" y="415"/>
                </a:lnTo>
                <a:lnTo>
                  <a:pt x="1246" y="408"/>
                </a:lnTo>
                <a:lnTo>
                  <a:pt x="1250" y="401"/>
                </a:lnTo>
                <a:lnTo>
                  <a:pt x="1254" y="393"/>
                </a:lnTo>
                <a:lnTo>
                  <a:pt x="1260" y="385"/>
                </a:lnTo>
                <a:lnTo>
                  <a:pt x="1264" y="377"/>
                </a:lnTo>
                <a:lnTo>
                  <a:pt x="1270" y="369"/>
                </a:lnTo>
                <a:lnTo>
                  <a:pt x="1276" y="360"/>
                </a:lnTo>
                <a:lnTo>
                  <a:pt x="1283" y="350"/>
                </a:lnTo>
                <a:lnTo>
                  <a:pt x="1291" y="340"/>
                </a:lnTo>
                <a:lnTo>
                  <a:pt x="1299" y="329"/>
                </a:lnTo>
                <a:lnTo>
                  <a:pt x="1307" y="317"/>
                </a:lnTo>
                <a:lnTo>
                  <a:pt x="1304" y="297"/>
                </a:lnTo>
                <a:lnTo>
                  <a:pt x="1300" y="278"/>
                </a:lnTo>
                <a:lnTo>
                  <a:pt x="1297" y="258"/>
                </a:lnTo>
                <a:lnTo>
                  <a:pt x="1293" y="240"/>
                </a:lnTo>
                <a:lnTo>
                  <a:pt x="1289" y="221"/>
                </a:lnTo>
                <a:lnTo>
                  <a:pt x="1287" y="203"/>
                </a:lnTo>
                <a:lnTo>
                  <a:pt x="1283" y="186"/>
                </a:lnTo>
                <a:lnTo>
                  <a:pt x="1280" y="167"/>
                </a:lnTo>
                <a:lnTo>
                  <a:pt x="1276" y="150"/>
                </a:lnTo>
                <a:lnTo>
                  <a:pt x="1273" y="134"/>
                </a:lnTo>
                <a:lnTo>
                  <a:pt x="1270" y="117"/>
                </a:lnTo>
                <a:lnTo>
                  <a:pt x="1266" y="102"/>
                </a:lnTo>
                <a:lnTo>
                  <a:pt x="1264" y="86"/>
                </a:lnTo>
                <a:lnTo>
                  <a:pt x="1261" y="71"/>
                </a:lnTo>
                <a:lnTo>
                  <a:pt x="1258" y="57"/>
                </a:lnTo>
                <a:lnTo>
                  <a:pt x="1256" y="43"/>
                </a:lnTo>
                <a:lnTo>
                  <a:pt x="1256" y="42"/>
                </a:lnTo>
                <a:lnTo>
                  <a:pt x="1256" y="39"/>
                </a:lnTo>
                <a:lnTo>
                  <a:pt x="1256" y="38"/>
                </a:lnTo>
                <a:lnTo>
                  <a:pt x="1256" y="36"/>
                </a:lnTo>
                <a:lnTo>
                  <a:pt x="1256" y="32"/>
                </a:lnTo>
                <a:lnTo>
                  <a:pt x="1257" y="29"/>
                </a:lnTo>
                <a:lnTo>
                  <a:pt x="1257" y="26"/>
                </a:lnTo>
                <a:lnTo>
                  <a:pt x="1257" y="22"/>
                </a:lnTo>
                <a:lnTo>
                  <a:pt x="1257" y="18"/>
                </a:lnTo>
                <a:lnTo>
                  <a:pt x="1258" y="15"/>
                </a:lnTo>
                <a:lnTo>
                  <a:pt x="1258" y="12"/>
                </a:lnTo>
                <a:lnTo>
                  <a:pt x="1260" y="9"/>
                </a:lnTo>
                <a:lnTo>
                  <a:pt x="1260" y="5"/>
                </a:lnTo>
                <a:lnTo>
                  <a:pt x="1261" y="2"/>
                </a:lnTo>
                <a:lnTo>
                  <a:pt x="1262" y="0"/>
                </a:lnTo>
                <a:lnTo>
                  <a:pt x="1264" y="1"/>
                </a:lnTo>
                <a:lnTo>
                  <a:pt x="1265" y="1"/>
                </a:lnTo>
                <a:lnTo>
                  <a:pt x="1266" y="1"/>
                </a:lnTo>
                <a:lnTo>
                  <a:pt x="1266" y="2"/>
                </a:lnTo>
                <a:lnTo>
                  <a:pt x="1268" y="2"/>
                </a:lnTo>
                <a:lnTo>
                  <a:pt x="1268" y="4"/>
                </a:lnTo>
                <a:lnTo>
                  <a:pt x="1269" y="4"/>
                </a:lnTo>
                <a:lnTo>
                  <a:pt x="1270" y="5"/>
                </a:lnTo>
                <a:lnTo>
                  <a:pt x="1272" y="6"/>
                </a:lnTo>
                <a:lnTo>
                  <a:pt x="1272" y="7"/>
                </a:lnTo>
                <a:lnTo>
                  <a:pt x="1273" y="9"/>
                </a:lnTo>
                <a:lnTo>
                  <a:pt x="1274" y="10"/>
                </a:lnTo>
                <a:lnTo>
                  <a:pt x="1279" y="25"/>
                </a:lnTo>
                <a:lnTo>
                  <a:pt x="1283" y="44"/>
                </a:lnTo>
                <a:lnTo>
                  <a:pt x="1288" y="66"/>
                </a:lnTo>
                <a:lnTo>
                  <a:pt x="1295" y="93"/>
                </a:lnTo>
                <a:lnTo>
                  <a:pt x="1300" y="123"/>
                </a:lnTo>
                <a:lnTo>
                  <a:pt x="1307" y="155"/>
                </a:lnTo>
                <a:lnTo>
                  <a:pt x="1313" y="189"/>
                </a:lnTo>
                <a:lnTo>
                  <a:pt x="1320" y="225"/>
                </a:lnTo>
                <a:lnTo>
                  <a:pt x="1327" y="263"/>
                </a:lnTo>
                <a:lnTo>
                  <a:pt x="1334" y="301"/>
                </a:lnTo>
                <a:lnTo>
                  <a:pt x="1340" y="340"/>
                </a:lnTo>
                <a:lnTo>
                  <a:pt x="1346" y="378"/>
                </a:lnTo>
                <a:lnTo>
                  <a:pt x="1352" y="416"/>
                </a:lnTo>
                <a:lnTo>
                  <a:pt x="1358" y="453"/>
                </a:lnTo>
                <a:lnTo>
                  <a:pt x="1365" y="490"/>
                </a:lnTo>
                <a:lnTo>
                  <a:pt x="1370" y="525"/>
                </a:lnTo>
                <a:lnTo>
                  <a:pt x="1393" y="538"/>
                </a:lnTo>
                <a:lnTo>
                  <a:pt x="1417" y="553"/>
                </a:lnTo>
                <a:lnTo>
                  <a:pt x="1443" y="569"/>
                </a:lnTo>
                <a:lnTo>
                  <a:pt x="1469" y="586"/>
                </a:lnTo>
                <a:lnTo>
                  <a:pt x="1496" y="603"/>
                </a:lnTo>
                <a:lnTo>
                  <a:pt x="1525" y="620"/>
                </a:lnTo>
                <a:lnTo>
                  <a:pt x="1551" y="639"/>
                </a:lnTo>
                <a:lnTo>
                  <a:pt x="1577" y="659"/>
                </a:lnTo>
                <a:lnTo>
                  <a:pt x="1603" y="678"/>
                </a:lnTo>
                <a:lnTo>
                  <a:pt x="1627" y="699"/>
                </a:lnTo>
                <a:lnTo>
                  <a:pt x="1651" y="720"/>
                </a:lnTo>
                <a:lnTo>
                  <a:pt x="1671" y="742"/>
                </a:lnTo>
                <a:lnTo>
                  <a:pt x="1690" y="764"/>
                </a:lnTo>
                <a:lnTo>
                  <a:pt x="1707" y="786"/>
                </a:lnTo>
                <a:lnTo>
                  <a:pt x="1721" y="810"/>
                </a:lnTo>
                <a:lnTo>
                  <a:pt x="1732" y="833"/>
                </a:lnTo>
                <a:lnTo>
                  <a:pt x="1737" y="847"/>
                </a:lnTo>
                <a:lnTo>
                  <a:pt x="1740" y="861"/>
                </a:lnTo>
                <a:lnTo>
                  <a:pt x="1742" y="876"/>
                </a:lnTo>
                <a:lnTo>
                  <a:pt x="1744" y="891"/>
                </a:lnTo>
                <a:lnTo>
                  <a:pt x="1745" y="905"/>
                </a:lnTo>
                <a:lnTo>
                  <a:pt x="1744" y="920"/>
                </a:lnTo>
                <a:lnTo>
                  <a:pt x="1742" y="935"/>
                </a:lnTo>
                <a:lnTo>
                  <a:pt x="1740" y="950"/>
                </a:lnTo>
                <a:lnTo>
                  <a:pt x="1737" y="964"/>
                </a:lnTo>
                <a:lnTo>
                  <a:pt x="1733" y="978"/>
                </a:lnTo>
                <a:lnTo>
                  <a:pt x="1729" y="993"/>
                </a:lnTo>
                <a:lnTo>
                  <a:pt x="1722" y="1006"/>
                </a:lnTo>
                <a:lnTo>
                  <a:pt x="1717" y="1020"/>
                </a:lnTo>
                <a:lnTo>
                  <a:pt x="1710" y="1033"/>
                </a:lnTo>
                <a:lnTo>
                  <a:pt x="1702" y="1046"/>
                </a:lnTo>
                <a:lnTo>
                  <a:pt x="1694" y="1058"/>
                </a:lnTo>
                <a:lnTo>
                  <a:pt x="1702" y="1065"/>
                </a:lnTo>
                <a:lnTo>
                  <a:pt x="1709" y="1071"/>
                </a:lnTo>
                <a:lnTo>
                  <a:pt x="1717" y="1079"/>
                </a:lnTo>
                <a:lnTo>
                  <a:pt x="1724" y="1085"/>
                </a:lnTo>
                <a:lnTo>
                  <a:pt x="1732" y="1092"/>
                </a:lnTo>
                <a:lnTo>
                  <a:pt x="1740" y="1098"/>
                </a:lnTo>
                <a:lnTo>
                  <a:pt x="1746" y="1105"/>
                </a:lnTo>
                <a:lnTo>
                  <a:pt x="1754" y="1112"/>
                </a:lnTo>
                <a:lnTo>
                  <a:pt x="1761" y="1118"/>
                </a:lnTo>
                <a:lnTo>
                  <a:pt x="1769" y="1124"/>
                </a:lnTo>
                <a:lnTo>
                  <a:pt x="1777" y="1130"/>
                </a:lnTo>
                <a:lnTo>
                  <a:pt x="1784" y="1136"/>
                </a:lnTo>
                <a:lnTo>
                  <a:pt x="1792" y="1143"/>
                </a:lnTo>
                <a:lnTo>
                  <a:pt x="1799" y="1149"/>
                </a:lnTo>
                <a:lnTo>
                  <a:pt x="1807" y="1154"/>
                </a:lnTo>
                <a:lnTo>
                  <a:pt x="1814" y="1160"/>
                </a:lnTo>
                <a:lnTo>
                  <a:pt x="1822" y="1166"/>
                </a:lnTo>
                <a:lnTo>
                  <a:pt x="1828" y="1171"/>
                </a:lnTo>
                <a:lnTo>
                  <a:pt x="1836" y="1176"/>
                </a:lnTo>
                <a:lnTo>
                  <a:pt x="1843" y="1181"/>
                </a:lnTo>
                <a:lnTo>
                  <a:pt x="1850" y="1184"/>
                </a:lnTo>
                <a:lnTo>
                  <a:pt x="1855" y="1189"/>
                </a:lnTo>
                <a:lnTo>
                  <a:pt x="1862" y="1193"/>
                </a:lnTo>
                <a:lnTo>
                  <a:pt x="1870" y="1195"/>
                </a:lnTo>
                <a:lnTo>
                  <a:pt x="1877" y="1199"/>
                </a:lnTo>
                <a:lnTo>
                  <a:pt x="1884" y="1202"/>
                </a:lnTo>
                <a:lnTo>
                  <a:pt x="1892" y="1204"/>
                </a:lnTo>
                <a:lnTo>
                  <a:pt x="1901" y="1206"/>
                </a:lnTo>
                <a:lnTo>
                  <a:pt x="1910" y="1208"/>
                </a:lnTo>
                <a:lnTo>
                  <a:pt x="1920" y="1209"/>
                </a:lnTo>
                <a:lnTo>
                  <a:pt x="1931" y="1210"/>
                </a:lnTo>
                <a:lnTo>
                  <a:pt x="1943" y="1210"/>
                </a:lnTo>
                <a:lnTo>
                  <a:pt x="1986" y="1213"/>
                </a:lnTo>
                <a:lnTo>
                  <a:pt x="2027" y="1214"/>
                </a:lnTo>
                <a:lnTo>
                  <a:pt x="2066" y="1215"/>
                </a:lnTo>
                <a:lnTo>
                  <a:pt x="2105" y="1216"/>
                </a:lnTo>
                <a:lnTo>
                  <a:pt x="2142" y="1216"/>
                </a:lnTo>
                <a:lnTo>
                  <a:pt x="2178" y="1219"/>
                </a:lnTo>
                <a:lnTo>
                  <a:pt x="2213" y="1220"/>
                </a:lnTo>
                <a:lnTo>
                  <a:pt x="2247" y="1221"/>
                </a:lnTo>
                <a:lnTo>
                  <a:pt x="2280" y="1224"/>
                </a:lnTo>
                <a:lnTo>
                  <a:pt x="2314" y="1226"/>
                </a:lnTo>
                <a:lnTo>
                  <a:pt x="2347" y="1230"/>
                </a:lnTo>
                <a:lnTo>
                  <a:pt x="2381" y="1234"/>
                </a:lnTo>
                <a:lnTo>
                  <a:pt x="2416" y="1237"/>
                </a:lnTo>
                <a:lnTo>
                  <a:pt x="2451" y="1242"/>
                </a:lnTo>
                <a:lnTo>
                  <a:pt x="2486" y="1248"/>
                </a:lnTo>
                <a:lnTo>
                  <a:pt x="2523" y="1256"/>
                </a:lnTo>
                <a:lnTo>
                  <a:pt x="2529" y="1257"/>
                </a:lnTo>
                <a:lnTo>
                  <a:pt x="2534" y="1257"/>
                </a:lnTo>
                <a:lnTo>
                  <a:pt x="2541" y="1258"/>
                </a:lnTo>
                <a:lnTo>
                  <a:pt x="2546" y="1258"/>
                </a:lnTo>
                <a:lnTo>
                  <a:pt x="2553" y="1259"/>
                </a:lnTo>
                <a:lnTo>
                  <a:pt x="2560" y="1259"/>
                </a:lnTo>
                <a:lnTo>
                  <a:pt x="2566" y="1261"/>
                </a:lnTo>
                <a:lnTo>
                  <a:pt x="2573" y="1261"/>
                </a:lnTo>
                <a:lnTo>
                  <a:pt x="2579" y="1261"/>
                </a:lnTo>
                <a:lnTo>
                  <a:pt x="2585" y="1261"/>
                </a:lnTo>
                <a:lnTo>
                  <a:pt x="2592" y="1261"/>
                </a:lnTo>
                <a:lnTo>
                  <a:pt x="2599" y="1262"/>
                </a:lnTo>
                <a:lnTo>
                  <a:pt x="2605" y="1262"/>
                </a:lnTo>
                <a:lnTo>
                  <a:pt x="2611" y="1262"/>
                </a:lnTo>
                <a:lnTo>
                  <a:pt x="2618" y="1263"/>
                </a:lnTo>
                <a:lnTo>
                  <a:pt x="2623" y="1264"/>
                </a:lnTo>
                <a:lnTo>
                  <a:pt x="2626" y="1264"/>
                </a:lnTo>
                <a:lnTo>
                  <a:pt x="2628" y="1265"/>
                </a:lnTo>
                <a:lnTo>
                  <a:pt x="2630" y="1267"/>
                </a:lnTo>
                <a:lnTo>
                  <a:pt x="2630" y="1268"/>
                </a:lnTo>
                <a:lnTo>
                  <a:pt x="2631" y="1269"/>
                </a:lnTo>
                <a:lnTo>
                  <a:pt x="2631" y="1270"/>
                </a:lnTo>
                <a:lnTo>
                  <a:pt x="2631" y="1272"/>
                </a:lnTo>
                <a:lnTo>
                  <a:pt x="2631" y="1273"/>
                </a:lnTo>
                <a:lnTo>
                  <a:pt x="2630" y="1274"/>
                </a:lnTo>
                <a:lnTo>
                  <a:pt x="2628" y="1275"/>
                </a:lnTo>
                <a:lnTo>
                  <a:pt x="2627" y="1277"/>
                </a:lnTo>
                <a:lnTo>
                  <a:pt x="2624" y="1278"/>
                </a:lnTo>
                <a:lnTo>
                  <a:pt x="2622" y="1279"/>
                </a:lnTo>
                <a:lnTo>
                  <a:pt x="2619" y="1280"/>
                </a:lnTo>
                <a:lnTo>
                  <a:pt x="2616" y="1281"/>
                </a:lnTo>
                <a:lnTo>
                  <a:pt x="2612" y="1281"/>
                </a:lnTo>
                <a:lnTo>
                  <a:pt x="2603" y="1281"/>
                </a:lnTo>
                <a:lnTo>
                  <a:pt x="2593" y="1281"/>
                </a:lnTo>
                <a:lnTo>
                  <a:pt x="2584" y="1280"/>
                </a:lnTo>
                <a:lnTo>
                  <a:pt x="2575" y="1280"/>
                </a:lnTo>
                <a:lnTo>
                  <a:pt x="2565" y="1280"/>
                </a:lnTo>
                <a:lnTo>
                  <a:pt x="2556" y="1279"/>
                </a:lnTo>
                <a:lnTo>
                  <a:pt x="2546" y="1279"/>
                </a:lnTo>
                <a:lnTo>
                  <a:pt x="2537" y="1278"/>
                </a:lnTo>
                <a:lnTo>
                  <a:pt x="2529" y="1278"/>
                </a:lnTo>
                <a:lnTo>
                  <a:pt x="2521" y="1277"/>
                </a:lnTo>
                <a:lnTo>
                  <a:pt x="2513" y="1277"/>
                </a:lnTo>
                <a:lnTo>
                  <a:pt x="2505" y="1275"/>
                </a:lnTo>
                <a:lnTo>
                  <a:pt x="2498" y="1274"/>
                </a:lnTo>
                <a:lnTo>
                  <a:pt x="2491" y="1274"/>
                </a:lnTo>
                <a:lnTo>
                  <a:pt x="2486" y="1273"/>
                </a:lnTo>
                <a:lnTo>
                  <a:pt x="2482" y="1272"/>
                </a:lnTo>
                <a:lnTo>
                  <a:pt x="2471" y="1269"/>
                </a:lnTo>
                <a:lnTo>
                  <a:pt x="2459" y="1267"/>
                </a:lnTo>
                <a:lnTo>
                  <a:pt x="2448" y="1264"/>
                </a:lnTo>
                <a:lnTo>
                  <a:pt x="2435" y="1263"/>
                </a:lnTo>
                <a:lnTo>
                  <a:pt x="2423" y="1261"/>
                </a:lnTo>
                <a:lnTo>
                  <a:pt x="2408" y="1259"/>
                </a:lnTo>
                <a:lnTo>
                  <a:pt x="2394" y="1258"/>
                </a:lnTo>
                <a:lnTo>
                  <a:pt x="2380" y="1257"/>
                </a:lnTo>
                <a:lnTo>
                  <a:pt x="2365" y="1256"/>
                </a:lnTo>
                <a:lnTo>
                  <a:pt x="2349" y="1254"/>
                </a:lnTo>
                <a:lnTo>
                  <a:pt x="2333" y="1253"/>
                </a:lnTo>
                <a:lnTo>
                  <a:pt x="2316" y="1252"/>
                </a:lnTo>
                <a:lnTo>
                  <a:pt x="2300" y="1251"/>
                </a:lnTo>
                <a:lnTo>
                  <a:pt x="2284" y="1249"/>
                </a:lnTo>
                <a:lnTo>
                  <a:pt x="2267" y="1248"/>
                </a:lnTo>
                <a:lnTo>
                  <a:pt x="2251" y="1247"/>
                </a:lnTo>
                <a:lnTo>
                  <a:pt x="2221" y="1245"/>
                </a:lnTo>
                <a:lnTo>
                  <a:pt x="2191" y="1243"/>
                </a:lnTo>
                <a:lnTo>
                  <a:pt x="2160" y="1242"/>
                </a:lnTo>
                <a:lnTo>
                  <a:pt x="2130" y="1241"/>
                </a:lnTo>
                <a:lnTo>
                  <a:pt x="2099" y="1241"/>
                </a:lnTo>
                <a:lnTo>
                  <a:pt x="2069" y="1240"/>
                </a:lnTo>
                <a:lnTo>
                  <a:pt x="2039" y="1240"/>
                </a:lnTo>
                <a:lnTo>
                  <a:pt x="2010" y="1238"/>
                </a:lnTo>
                <a:lnTo>
                  <a:pt x="1983" y="1238"/>
                </a:lnTo>
                <a:lnTo>
                  <a:pt x="1957" y="1238"/>
                </a:lnTo>
                <a:lnTo>
                  <a:pt x="1935" y="1238"/>
                </a:lnTo>
                <a:lnTo>
                  <a:pt x="1913" y="1238"/>
                </a:lnTo>
                <a:lnTo>
                  <a:pt x="1896" y="1237"/>
                </a:lnTo>
                <a:lnTo>
                  <a:pt x="1879" y="1237"/>
                </a:lnTo>
                <a:lnTo>
                  <a:pt x="1869" y="1236"/>
                </a:lnTo>
                <a:lnTo>
                  <a:pt x="1861" y="1235"/>
                </a:lnTo>
                <a:lnTo>
                  <a:pt x="1847" y="1232"/>
                </a:lnTo>
                <a:lnTo>
                  <a:pt x="1835" y="1229"/>
                </a:lnTo>
                <a:lnTo>
                  <a:pt x="1824" y="1225"/>
                </a:lnTo>
                <a:lnTo>
                  <a:pt x="1814" y="1220"/>
                </a:lnTo>
                <a:lnTo>
                  <a:pt x="1804" y="1216"/>
                </a:lnTo>
                <a:lnTo>
                  <a:pt x="1796" y="1211"/>
                </a:lnTo>
                <a:lnTo>
                  <a:pt x="1788" y="1206"/>
                </a:lnTo>
                <a:lnTo>
                  <a:pt x="1780" y="1202"/>
                </a:lnTo>
                <a:lnTo>
                  <a:pt x="1773" y="1197"/>
                </a:lnTo>
                <a:lnTo>
                  <a:pt x="1767" y="1192"/>
                </a:lnTo>
                <a:lnTo>
                  <a:pt x="1760" y="1186"/>
                </a:lnTo>
                <a:lnTo>
                  <a:pt x="1753" y="1181"/>
                </a:lnTo>
                <a:lnTo>
                  <a:pt x="1746" y="1175"/>
                </a:lnTo>
                <a:lnTo>
                  <a:pt x="1740" y="1170"/>
                </a:lnTo>
                <a:lnTo>
                  <a:pt x="1732" y="1163"/>
                </a:lnTo>
                <a:lnTo>
                  <a:pt x="1725" y="1157"/>
                </a:lnTo>
                <a:lnTo>
                  <a:pt x="1721" y="1155"/>
                </a:lnTo>
                <a:lnTo>
                  <a:pt x="1717" y="1152"/>
                </a:lnTo>
                <a:lnTo>
                  <a:pt x="1714" y="1149"/>
                </a:lnTo>
                <a:lnTo>
                  <a:pt x="1710" y="1146"/>
                </a:lnTo>
                <a:lnTo>
                  <a:pt x="1706" y="1143"/>
                </a:lnTo>
                <a:lnTo>
                  <a:pt x="1702" y="1139"/>
                </a:lnTo>
                <a:lnTo>
                  <a:pt x="1698" y="1136"/>
                </a:lnTo>
                <a:lnTo>
                  <a:pt x="1694" y="1133"/>
                </a:lnTo>
                <a:lnTo>
                  <a:pt x="1689" y="1129"/>
                </a:lnTo>
                <a:lnTo>
                  <a:pt x="1685" y="1125"/>
                </a:lnTo>
                <a:lnTo>
                  <a:pt x="1681" y="1122"/>
                </a:lnTo>
                <a:lnTo>
                  <a:pt x="1676" y="1117"/>
                </a:lnTo>
                <a:lnTo>
                  <a:pt x="1672" y="1113"/>
                </a:lnTo>
                <a:lnTo>
                  <a:pt x="1667" y="1109"/>
                </a:lnTo>
                <a:lnTo>
                  <a:pt x="1663" y="1106"/>
                </a:lnTo>
                <a:lnTo>
                  <a:pt x="1659" y="1101"/>
                </a:lnTo>
                <a:lnTo>
                  <a:pt x="1658" y="1102"/>
                </a:lnTo>
                <a:lnTo>
                  <a:pt x="1656" y="1102"/>
                </a:lnTo>
                <a:lnTo>
                  <a:pt x="1655" y="1103"/>
                </a:lnTo>
                <a:lnTo>
                  <a:pt x="1654" y="1105"/>
                </a:lnTo>
                <a:lnTo>
                  <a:pt x="1652" y="1106"/>
                </a:lnTo>
                <a:lnTo>
                  <a:pt x="1650" y="1107"/>
                </a:lnTo>
                <a:lnTo>
                  <a:pt x="1648" y="1108"/>
                </a:lnTo>
                <a:lnTo>
                  <a:pt x="1647" y="1109"/>
                </a:lnTo>
                <a:lnTo>
                  <a:pt x="1646" y="1111"/>
                </a:lnTo>
                <a:lnTo>
                  <a:pt x="1644" y="1112"/>
                </a:lnTo>
                <a:lnTo>
                  <a:pt x="1643" y="1113"/>
                </a:lnTo>
                <a:lnTo>
                  <a:pt x="1642" y="1114"/>
                </a:lnTo>
                <a:lnTo>
                  <a:pt x="1640" y="1116"/>
                </a:lnTo>
                <a:lnTo>
                  <a:pt x="1639" y="1117"/>
                </a:lnTo>
                <a:lnTo>
                  <a:pt x="1637" y="1118"/>
                </a:lnTo>
                <a:lnTo>
                  <a:pt x="1636" y="1119"/>
                </a:lnTo>
                <a:lnTo>
                  <a:pt x="1640" y="1123"/>
                </a:lnTo>
                <a:lnTo>
                  <a:pt x="1644" y="1127"/>
                </a:lnTo>
                <a:lnTo>
                  <a:pt x="1648" y="1130"/>
                </a:lnTo>
                <a:lnTo>
                  <a:pt x="1652" y="1134"/>
                </a:lnTo>
                <a:lnTo>
                  <a:pt x="1656" y="1138"/>
                </a:lnTo>
                <a:lnTo>
                  <a:pt x="1662" y="1141"/>
                </a:lnTo>
                <a:lnTo>
                  <a:pt x="1666" y="1146"/>
                </a:lnTo>
                <a:lnTo>
                  <a:pt x="1670" y="1150"/>
                </a:lnTo>
                <a:lnTo>
                  <a:pt x="1674" y="1154"/>
                </a:lnTo>
                <a:lnTo>
                  <a:pt x="1678" y="1157"/>
                </a:lnTo>
                <a:lnTo>
                  <a:pt x="1682" y="1161"/>
                </a:lnTo>
                <a:lnTo>
                  <a:pt x="1686" y="1163"/>
                </a:lnTo>
                <a:lnTo>
                  <a:pt x="1690" y="1167"/>
                </a:lnTo>
                <a:lnTo>
                  <a:pt x="1695" y="1171"/>
                </a:lnTo>
                <a:lnTo>
                  <a:pt x="1699" y="1175"/>
                </a:lnTo>
                <a:lnTo>
                  <a:pt x="1703" y="1178"/>
                </a:lnTo>
                <a:lnTo>
                  <a:pt x="1710" y="1184"/>
                </a:lnTo>
                <a:lnTo>
                  <a:pt x="1717" y="1189"/>
                </a:lnTo>
                <a:lnTo>
                  <a:pt x="1725" y="1195"/>
                </a:lnTo>
                <a:lnTo>
                  <a:pt x="1732" y="1200"/>
                </a:lnTo>
                <a:lnTo>
                  <a:pt x="1738" y="1205"/>
                </a:lnTo>
                <a:lnTo>
                  <a:pt x="1745" y="1210"/>
                </a:lnTo>
                <a:lnTo>
                  <a:pt x="1752" y="1215"/>
                </a:lnTo>
                <a:lnTo>
                  <a:pt x="1758" y="1220"/>
                </a:lnTo>
                <a:lnTo>
                  <a:pt x="1765" y="1224"/>
                </a:lnTo>
                <a:lnTo>
                  <a:pt x="1773" y="1227"/>
                </a:lnTo>
                <a:lnTo>
                  <a:pt x="1780" y="1232"/>
                </a:lnTo>
                <a:lnTo>
                  <a:pt x="1788" y="1236"/>
                </a:lnTo>
                <a:lnTo>
                  <a:pt x="1796" y="1240"/>
                </a:lnTo>
                <a:lnTo>
                  <a:pt x="1804" y="1243"/>
                </a:lnTo>
                <a:lnTo>
                  <a:pt x="1814" y="1247"/>
                </a:lnTo>
                <a:lnTo>
                  <a:pt x="1823" y="1252"/>
                </a:lnTo>
                <a:lnTo>
                  <a:pt x="1831" y="1253"/>
                </a:lnTo>
                <a:lnTo>
                  <a:pt x="1840" y="1254"/>
                </a:lnTo>
                <a:lnTo>
                  <a:pt x="1853" y="1256"/>
                </a:lnTo>
                <a:lnTo>
                  <a:pt x="1867" y="1257"/>
                </a:lnTo>
                <a:lnTo>
                  <a:pt x="1884" y="1257"/>
                </a:lnTo>
                <a:lnTo>
                  <a:pt x="1901" y="1257"/>
                </a:lnTo>
                <a:lnTo>
                  <a:pt x="1920" y="1257"/>
                </a:lnTo>
                <a:lnTo>
                  <a:pt x="1940" y="1257"/>
                </a:lnTo>
                <a:lnTo>
                  <a:pt x="1960" y="1256"/>
                </a:lnTo>
                <a:lnTo>
                  <a:pt x="1983" y="1256"/>
                </a:lnTo>
                <a:lnTo>
                  <a:pt x="2005" y="1256"/>
                </a:lnTo>
                <a:lnTo>
                  <a:pt x="2027" y="1254"/>
                </a:lnTo>
                <a:lnTo>
                  <a:pt x="2050" y="1254"/>
                </a:lnTo>
                <a:lnTo>
                  <a:pt x="2073" y="1254"/>
                </a:lnTo>
                <a:lnTo>
                  <a:pt x="2095" y="1254"/>
                </a:lnTo>
                <a:lnTo>
                  <a:pt x="2116" y="1256"/>
                </a:lnTo>
                <a:lnTo>
                  <a:pt x="2135" y="1256"/>
                </a:lnTo>
                <a:lnTo>
                  <a:pt x="2152" y="1257"/>
                </a:lnTo>
                <a:lnTo>
                  <a:pt x="2170" y="1258"/>
                </a:lnTo>
                <a:lnTo>
                  <a:pt x="2186" y="1258"/>
                </a:lnTo>
                <a:lnTo>
                  <a:pt x="2202" y="1259"/>
                </a:lnTo>
                <a:lnTo>
                  <a:pt x="2217" y="1259"/>
                </a:lnTo>
                <a:lnTo>
                  <a:pt x="2232" y="1261"/>
                </a:lnTo>
                <a:lnTo>
                  <a:pt x="2247" y="1262"/>
                </a:lnTo>
                <a:lnTo>
                  <a:pt x="2261" y="1262"/>
                </a:lnTo>
                <a:lnTo>
                  <a:pt x="2276" y="1263"/>
                </a:lnTo>
                <a:lnTo>
                  <a:pt x="2292" y="1264"/>
                </a:lnTo>
                <a:lnTo>
                  <a:pt x="2307" y="1265"/>
                </a:lnTo>
                <a:lnTo>
                  <a:pt x="2323" y="1267"/>
                </a:lnTo>
                <a:lnTo>
                  <a:pt x="2341" y="1268"/>
                </a:lnTo>
                <a:lnTo>
                  <a:pt x="2358" y="1270"/>
                </a:lnTo>
                <a:lnTo>
                  <a:pt x="2377" y="1272"/>
                </a:lnTo>
                <a:lnTo>
                  <a:pt x="2381" y="1272"/>
                </a:lnTo>
                <a:lnTo>
                  <a:pt x="2386" y="1273"/>
                </a:lnTo>
                <a:lnTo>
                  <a:pt x="2390" y="1273"/>
                </a:lnTo>
                <a:lnTo>
                  <a:pt x="2394" y="1273"/>
                </a:lnTo>
                <a:lnTo>
                  <a:pt x="2398" y="1274"/>
                </a:lnTo>
                <a:lnTo>
                  <a:pt x="2402" y="1274"/>
                </a:lnTo>
                <a:lnTo>
                  <a:pt x="2406" y="1274"/>
                </a:lnTo>
                <a:lnTo>
                  <a:pt x="2411" y="1275"/>
                </a:lnTo>
                <a:lnTo>
                  <a:pt x="2413" y="1275"/>
                </a:lnTo>
                <a:lnTo>
                  <a:pt x="2417" y="1277"/>
                </a:lnTo>
                <a:lnTo>
                  <a:pt x="2421" y="1277"/>
                </a:lnTo>
                <a:lnTo>
                  <a:pt x="2425" y="1277"/>
                </a:lnTo>
                <a:lnTo>
                  <a:pt x="2429" y="1278"/>
                </a:lnTo>
                <a:lnTo>
                  <a:pt x="2433" y="1278"/>
                </a:lnTo>
                <a:lnTo>
                  <a:pt x="2439" y="1279"/>
                </a:lnTo>
                <a:lnTo>
                  <a:pt x="2443" y="1280"/>
                </a:lnTo>
                <a:lnTo>
                  <a:pt x="2444" y="1281"/>
                </a:lnTo>
                <a:lnTo>
                  <a:pt x="2445" y="1283"/>
                </a:lnTo>
                <a:lnTo>
                  <a:pt x="2445" y="1284"/>
                </a:lnTo>
                <a:lnTo>
                  <a:pt x="2445" y="1285"/>
                </a:lnTo>
                <a:lnTo>
                  <a:pt x="2445" y="1288"/>
                </a:lnTo>
                <a:lnTo>
                  <a:pt x="2445" y="1289"/>
                </a:lnTo>
                <a:lnTo>
                  <a:pt x="2444" y="1290"/>
                </a:lnTo>
                <a:lnTo>
                  <a:pt x="2443" y="1291"/>
                </a:lnTo>
                <a:lnTo>
                  <a:pt x="2441" y="1292"/>
                </a:lnTo>
                <a:lnTo>
                  <a:pt x="2440" y="1292"/>
                </a:lnTo>
                <a:lnTo>
                  <a:pt x="2439" y="1294"/>
                </a:lnTo>
                <a:lnTo>
                  <a:pt x="2436" y="1295"/>
                </a:lnTo>
                <a:lnTo>
                  <a:pt x="2433" y="1295"/>
                </a:lnTo>
                <a:lnTo>
                  <a:pt x="2431" y="1296"/>
                </a:lnTo>
                <a:lnTo>
                  <a:pt x="2427" y="1296"/>
                </a:lnTo>
                <a:lnTo>
                  <a:pt x="2424" y="1296"/>
                </a:lnTo>
                <a:lnTo>
                  <a:pt x="2412" y="1295"/>
                </a:lnTo>
                <a:lnTo>
                  <a:pt x="2402" y="1294"/>
                </a:lnTo>
                <a:lnTo>
                  <a:pt x="2392" y="1292"/>
                </a:lnTo>
                <a:lnTo>
                  <a:pt x="2382" y="1291"/>
                </a:lnTo>
                <a:lnTo>
                  <a:pt x="2373" y="1290"/>
                </a:lnTo>
                <a:lnTo>
                  <a:pt x="2363" y="1289"/>
                </a:lnTo>
                <a:lnTo>
                  <a:pt x="2354" y="1288"/>
                </a:lnTo>
                <a:lnTo>
                  <a:pt x="2346" y="1288"/>
                </a:lnTo>
                <a:lnTo>
                  <a:pt x="2337" y="1286"/>
                </a:lnTo>
                <a:lnTo>
                  <a:pt x="2327" y="1286"/>
                </a:lnTo>
                <a:lnTo>
                  <a:pt x="2318" y="1285"/>
                </a:lnTo>
                <a:lnTo>
                  <a:pt x="2308" y="1285"/>
                </a:lnTo>
                <a:lnTo>
                  <a:pt x="2299" y="1284"/>
                </a:lnTo>
                <a:lnTo>
                  <a:pt x="2290" y="1284"/>
                </a:lnTo>
                <a:lnTo>
                  <a:pt x="2279" y="1283"/>
                </a:lnTo>
                <a:lnTo>
                  <a:pt x="2268" y="1281"/>
                </a:lnTo>
                <a:lnTo>
                  <a:pt x="2236" y="1280"/>
                </a:lnTo>
                <a:lnTo>
                  <a:pt x="2203" y="1279"/>
                </a:lnTo>
                <a:lnTo>
                  <a:pt x="2170" y="1279"/>
                </a:lnTo>
                <a:lnTo>
                  <a:pt x="2136" y="1279"/>
                </a:lnTo>
                <a:lnTo>
                  <a:pt x="2103" y="1279"/>
                </a:lnTo>
                <a:lnTo>
                  <a:pt x="2070" y="1280"/>
                </a:lnTo>
                <a:lnTo>
                  <a:pt x="2038" y="1280"/>
                </a:lnTo>
                <a:lnTo>
                  <a:pt x="2007" y="1281"/>
                </a:lnTo>
                <a:lnTo>
                  <a:pt x="1978" y="1283"/>
                </a:lnTo>
                <a:lnTo>
                  <a:pt x="1949" y="1284"/>
                </a:lnTo>
                <a:lnTo>
                  <a:pt x="1924" y="1285"/>
                </a:lnTo>
                <a:lnTo>
                  <a:pt x="1901" y="1285"/>
                </a:lnTo>
                <a:lnTo>
                  <a:pt x="1881" y="1286"/>
                </a:lnTo>
                <a:lnTo>
                  <a:pt x="1863" y="1286"/>
                </a:lnTo>
                <a:lnTo>
                  <a:pt x="1849" y="1286"/>
                </a:lnTo>
                <a:lnTo>
                  <a:pt x="1839" y="1286"/>
                </a:lnTo>
                <a:lnTo>
                  <a:pt x="1822" y="1285"/>
                </a:lnTo>
                <a:lnTo>
                  <a:pt x="1807" y="1283"/>
                </a:lnTo>
                <a:lnTo>
                  <a:pt x="1795" y="1281"/>
                </a:lnTo>
                <a:lnTo>
                  <a:pt x="1783" y="1279"/>
                </a:lnTo>
                <a:lnTo>
                  <a:pt x="1772" y="1275"/>
                </a:lnTo>
                <a:lnTo>
                  <a:pt x="1761" y="1273"/>
                </a:lnTo>
                <a:lnTo>
                  <a:pt x="1752" y="1269"/>
                </a:lnTo>
                <a:lnTo>
                  <a:pt x="1744" y="1265"/>
                </a:lnTo>
                <a:lnTo>
                  <a:pt x="1736" y="1261"/>
                </a:lnTo>
                <a:lnTo>
                  <a:pt x="1728" y="1257"/>
                </a:lnTo>
                <a:lnTo>
                  <a:pt x="1719" y="1251"/>
                </a:lnTo>
                <a:lnTo>
                  <a:pt x="1711" y="1246"/>
                </a:lnTo>
                <a:lnTo>
                  <a:pt x="1705" y="1240"/>
                </a:lnTo>
                <a:lnTo>
                  <a:pt x="1697" y="1234"/>
                </a:lnTo>
                <a:lnTo>
                  <a:pt x="1687" y="1226"/>
                </a:lnTo>
                <a:lnTo>
                  <a:pt x="1678" y="1219"/>
                </a:lnTo>
                <a:lnTo>
                  <a:pt x="1668" y="1210"/>
                </a:lnTo>
                <a:lnTo>
                  <a:pt x="1658" y="1203"/>
                </a:lnTo>
                <a:lnTo>
                  <a:pt x="1647" y="1194"/>
                </a:lnTo>
                <a:lnTo>
                  <a:pt x="1636" y="1186"/>
                </a:lnTo>
                <a:lnTo>
                  <a:pt x="1625" y="1176"/>
                </a:lnTo>
                <a:lnTo>
                  <a:pt x="1615" y="1167"/>
                </a:lnTo>
                <a:lnTo>
                  <a:pt x="1604" y="1157"/>
                </a:lnTo>
                <a:lnTo>
                  <a:pt x="1594" y="1149"/>
                </a:lnTo>
                <a:lnTo>
                  <a:pt x="1584" y="1139"/>
                </a:lnTo>
                <a:lnTo>
                  <a:pt x="1573" y="1130"/>
                </a:lnTo>
                <a:lnTo>
                  <a:pt x="1562" y="1120"/>
                </a:lnTo>
                <a:lnTo>
                  <a:pt x="1551" y="1111"/>
                </a:lnTo>
                <a:lnTo>
                  <a:pt x="1541" y="1101"/>
                </a:lnTo>
                <a:lnTo>
                  <a:pt x="1530" y="1092"/>
                </a:lnTo>
                <a:lnTo>
                  <a:pt x="1521" y="1082"/>
                </a:lnTo>
                <a:lnTo>
                  <a:pt x="1510" y="1073"/>
                </a:lnTo>
                <a:lnTo>
                  <a:pt x="1508" y="1076"/>
                </a:lnTo>
                <a:lnTo>
                  <a:pt x="1507" y="1079"/>
                </a:lnTo>
                <a:lnTo>
                  <a:pt x="1504" y="1082"/>
                </a:lnTo>
                <a:lnTo>
                  <a:pt x="1503" y="1086"/>
                </a:lnTo>
                <a:lnTo>
                  <a:pt x="1502" y="1090"/>
                </a:lnTo>
                <a:lnTo>
                  <a:pt x="1500" y="1092"/>
                </a:lnTo>
                <a:lnTo>
                  <a:pt x="1499" y="1096"/>
                </a:lnTo>
                <a:lnTo>
                  <a:pt x="1496" y="1098"/>
                </a:lnTo>
                <a:lnTo>
                  <a:pt x="1495" y="1102"/>
                </a:lnTo>
                <a:lnTo>
                  <a:pt x="1494" y="1105"/>
                </a:lnTo>
                <a:lnTo>
                  <a:pt x="1492" y="1107"/>
                </a:lnTo>
                <a:lnTo>
                  <a:pt x="1491" y="1109"/>
                </a:lnTo>
                <a:lnTo>
                  <a:pt x="1491" y="1111"/>
                </a:lnTo>
                <a:lnTo>
                  <a:pt x="1490" y="1112"/>
                </a:lnTo>
                <a:lnTo>
                  <a:pt x="1490" y="1113"/>
                </a:lnTo>
                <a:lnTo>
                  <a:pt x="1488" y="1113"/>
                </a:lnTo>
                <a:lnTo>
                  <a:pt x="1487" y="1113"/>
                </a:lnTo>
                <a:lnTo>
                  <a:pt x="1486" y="1112"/>
                </a:lnTo>
                <a:lnTo>
                  <a:pt x="1483" y="1112"/>
                </a:lnTo>
                <a:lnTo>
                  <a:pt x="1480" y="1111"/>
                </a:lnTo>
                <a:lnTo>
                  <a:pt x="1478" y="1111"/>
                </a:lnTo>
                <a:lnTo>
                  <a:pt x="1475" y="1109"/>
                </a:lnTo>
                <a:lnTo>
                  <a:pt x="1471" y="1108"/>
                </a:lnTo>
                <a:lnTo>
                  <a:pt x="1467" y="1107"/>
                </a:lnTo>
                <a:lnTo>
                  <a:pt x="1461" y="1107"/>
                </a:lnTo>
                <a:lnTo>
                  <a:pt x="1456" y="1106"/>
                </a:lnTo>
                <a:lnTo>
                  <a:pt x="1452" y="1105"/>
                </a:lnTo>
                <a:lnTo>
                  <a:pt x="1445" y="1103"/>
                </a:lnTo>
                <a:lnTo>
                  <a:pt x="1440" y="1102"/>
                </a:lnTo>
                <a:lnTo>
                  <a:pt x="1433" y="1101"/>
                </a:lnTo>
                <a:lnTo>
                  <a:pt x="1433" y="1105"/>
                </a:lnTo>
                <a:lnTo>
                  <a:pt x="1433" y="1108"/>
                </a:lnTo>
                <a:lnTo>
                  <a:pt x="1433" y="1112"/>
                </a:lnTo>
                <a:lnTo>
                  <a:pt x="1433" y="1116"/>
                </a:lnTo>
                <a:lnTo>
                  <a:pt x="1433" y="1119"/>
                </a:lnTo>
                <a:lnTo>
                  <a:pt x="1433" y="1123"/>
                </a:lnTo>
                <a:lnTo>
                  <a:pt x="1432" y="1127"/>
                </a:lnTo>
                <a:lnTo>
                  <a:pt x="1432" y="1130"/>
                </a:lnTo>
                <a:lnTo>
                  <a:pt x="1432" y="1133"/>
                </a:lnTo>
                <a:lnTo>
                  <a:pt x="1430" y="1136"/>
                </a:lnTo>
                <a:lnTo>
                  <a:pt x="1430" y="1139"/>
                </a:lnTo>
                <a:lnTo>
                  <a:pt x="1430" y="1143"/>
                </a:lnTo>
                <a:lnTo>
                  <a:pt x="1429" y="1145"/>
                </a:lnTo>
                <a:lnTo>
                  <a:pt x="1429" y="1149"/>
                </a:lnTo>
                <a:lnTo>
                  <a:pt x="1428" y="1151"/>
                </a:lnTo>
                <a:lnTo>
                  <a:pt x="1428" y="1154"/>
                </a:lnTo>
                <a:lnTo>
                  <a:pt x="1426" y="1156"/>
                </a:lnTo>
                <a:lnTo>
                  <a:pt x="1425" y="1159"/>
                </a:lnTo>
                <a:lnTo>
                  <a:pt x="1425" y="1161"/>
                </a:lnTo>
                <a:lnTo>
                  <a:pt x="1424" y="1163"/>
                </a:lnTo>
                <a:lnTo>
                  <a:pt x="1422" y="1166"/>
                </a:lnTo>
                <a:lnTo>
                  <a:pt x="1421" y="1170"/>
                </a:lnTo>
                <a:lnTo>
                  <a:pt x="1420" y="1172"/>
                </a:lnTo>
                <a:lnTo>
                  <a:pt x="1418" y="1175"/>
                </a:lnTo>
                <a:lnTo>
                  <a:pt x="1417" y="1177"/>
                </a:lnTo>
                <a:lnTo>
                  <a:pt x="1416" y="1179"/>
                </a:lnTo>
                <a:lnTo>
                  <a:pt x="1414" y="1182"/>
                </a:lnTo>
                <a:lnTo>
                  <a:pt x="1413" y="1184"/>
                </a:lnTo>
                <a:lnTo>
                  <a:pt x="1410" y="1187"/>
                </a:lnTo>
                <a:lnTo>
                  <a:pt x="1409" y="1189"/>
                </a:lnTo>
                <a:lnTo>
                  <a:pt x="1408" y="1191"/>
                </a:lnTo>
                <a:lnTo>
                  <a:pt x="1405" y="1193"/>
                </a:lnTo>
                <a:lnTo>
                  <a:pt x="1402" y="1194"/>
                </a:lnTo>
                <a:lnTo>
                  <a:pt x="1398" y="1197"/>
                </a:lnTo>
                <a:lnTo>
                  <a:pt x="1395" y="1199"/>
                </a:lnTo>
                <a:lnTo>
                  <a:pt x="1391" y="1202"/>
                </a:lnTo>
                <a:lnTo>
                  <a:pt x="1389" y="1204"/>
                </a:lnTo>
                <a:lnTo>
                  <a:pt x="1385" y="1206"/>
                </a:lnTo>
                <a:lnTo>
                  <a:pt x="1382" y="1208"/>
                </a:lnTo>
                <a:lnTo>
                  <a:pt x="1378" y="1210"/>
                </a:lnTo>
                <a:lnTo>
                  <a:pt x="1375" y="1213"/>
                </a:lnTo>
                <a:lnTo>
                  <a:pt x="1371" y="1215"/>
                </a:lnTo>
                <a:lnTo>
                  <a:pt x="1369" y="1216"/>
                </a:lnTo>
                <a:lnTo>
                  <a:pt x="1365" y="1219"/>
                </a:lnTo>
                <a:lnTo>
                  <a:pt x="1362" y="1221"/>
                </a:lnTo>
                <a:lnTo>
                  <a:pt x="1358" y="1222"/>
                </a:lnTo>
                <a:lnTo>
                  <a:pt x="1355" y="1225"/>
                </a:lnTo>
                <a:lnTo>
                  <a:pt x="1351" y="1227"/>
                </a:lnTo>
                <a:lnTo>
                  <a:pt x="1352" y="1227"/>
                </a:lnTo>
                <a:lnTo>
                  <a:pt x="1354" y="1227"/>
                </a:lnTo>
                <a:lnTo>
                  <a:pt x="1355" y="1229"/>
                </a:lnTo>
                <a:lnTo>
                  <a:pt x="1357" y="1229"/>
                </a:lnTo>
                <a:lnTo>
                  <a:pt x="1358" y="1230"/>
                </a:lnTo>
                <a:lnTo>
                  <a:pt x="1359" y="1231"/>
                </a:lnTo>
                <a:lnTo>
                  <a:pt x="1359" y="1232"/>
                </a:lnTo>
                <a:lnTo>
                  <a:pt x="1361" y="1234"/>
                </a:lnTo>
                <a:lnTo>
                  <a:pt x="1361" y="1235"/>
                </a:lnTo>
                <a:lnTo>
                  <a:pt x="1361" y="1238"/>
                </a:lnTo>
                <a:lnTo>
                  <a:pt x="1361" y="1242"/>
                </a:lnTo>
                <a:lnTo>
                  <a:pt x="1361" y="1245"/>
                </a:lnTo>
                <a:lnTo>
                  <a:pt x="1361" y="1248"/>
                </a:lnTo>
                <a:lnTo>
                  <a:pt x="1361" y="1252"/>
                </a:lnTo>
                <a:lnTo>
                  <a:pt x="1361" y="1254"/>
                </a:lnTo>
                <a:lnTo>
                  <a:pt x="1361" y="1258"/>
                </a:lnTo>
                <a:lnTo>
                  <a:pt x="1361" y="1262"/>
                </a:lnTo>
                <a:lnTo>
                  <a:pt x="1361" y="1264"/>
                </a:lnTo>
                <a:lnTo>
                  <a:pt x="1361" y="1268"/>
                </a:lnTo>
                <a:lnTo>
                  <a:pt x="1361" y="1272"/>
                </a:lnTo>
                <a:lnTo>
                  <a:pt x="1361" y="1274"/>
                </a:lnTo>
                <a:lnTo>
                  <a:pt x="1361" y="1278"/>
                </a:lnTo>
                <a:lnTo>
                  <a:pt x="1361" y="1281"/>
                </a:lnTo>
                <a:lnTo>
                  <a:pt x="1361" y="1285"/>
                </a:lnTo>
                <a:lnTo>
                  <a:pt x="1361" y="1288"/>
                </a:lnTo>
                <a:lnTo>
                  <a:pt x="1361" y="1291"/>
                </a:lnTo>
                <a:lnTo>
                  <a:pt x="1361" y="1296"/>
                </a:lnTo>
                <a:lnTo>
                  <a:pt x="1361" y="1300"/>
                </a:lnTo>
                <a:lnTo>
                  <a:pt x="1362" y="1304"/>
                </a:lnTo>
                <a:lnTo>
                  <a:pt x="1362" y="1307"/>
                </a:lnTo>
                <a:lnTo>
                  <a:pt x="1363" y="1312"/>
                </a:lnTo>
                <a:lnTo>
                  <a:pt x="1365" y="1316"/>
                </a:lnTo>
                <a:lnTo>
                  <a:pt x="1366" y="1320"/>
                </a:lnTo>
                <a:lnTo>
                  <a:pt x="1367" y="1322"/>
                </a:lnTo>
                <a:lnTo>
                  <a:pt x="1369" y="1326"/>
                </a:lnTo>
                <a:lnTo>
                  <a:pt x="1371" y="1328"/>
                </a:lnTo>
                <a:lnTo>
                  <a:pt x="1374" y="1331"/>
                </a:lnTo>
                <a:lnTo>
                  <a:pt x="1377" y="1333"/>
                </a:lnTo>
                <a:lnTo>
                  <a:pt x="1379" y="1334"/>
                </a:lnTo>
                <a:lnTo>
                  <a:pt x="1383" y="1335"/>
                </a:lnTo>
                <a:lnTo>
                  <a:pt x="1387" y="1337"/>
                </a:lnTo>
                <a:lnTo>
                  <a:pt x="1390" y="1337"/>
                </a:lnTo>
                <a:lnTo>
                  <a:pt x="1394" y="1337"/>
                </a:lnTo>
                <a:lnTo>
                  <a:pt x="1398" y="1337"/>
                </a:lnTo>
                <a:lnTo>
                  <a:pt x="1401" y="1335"/>
                </a:lnTo>
                <a:lnTo>
                  <a:pt x="1404" y="1335"/>
                </a:lnTo>
                <a:lnTo>
                  <a:pt x="1406" y="1334"/>
                </a:lnTo>
                <a:lnTo>
                  <a:pt x="1409" y="1333"/>
                </a:lnTo>
                <a:lnTo>
                  <a:pt x="1412" y="1331"/>
                </a:lnTo>
                <a:lnTo>
                  <a:pt x="1413" y="1329"/>
                </a:lnTo>
                <a:lnTo>
                  <a:pt x="1416" y="1327"/>
                </a:lnTo>
                <a:lnTo>
                  <a:pt x="1418" y="1324"/>
                </a:lnTo>
                <a:lnTo>
                  <a:pt x="1420" y="1322"/>
                </a:lnTo>
                <a:lnTo>
                  <a:pt x="1422" y="1320"/>
                </a:lnTo>
                <a:lnTo>
                  <a:pt x="1424" y="1317"/>
                </a:lnTo>
                <a:lnTo>
                  <a:pt x="1425" y="1313"/>
                </a:lnTo>
                <a:lnTo>
                  <a:pt x="1428" y="1311"/>
                </a:lnTo>
                <a:lnTo>
                  <a:pt x="1429" y="1306"/>
                </a:lnTo>
                <a:lnTo>
                  <a:pt x="1429" y="1301"/>
                </a:lnTo>
                <a:lnTo>
                  <a:pt x="1430" y="1296"/>
                </a:lnTo>
                <a:lnTo>
                  <a:pt x="1430" y="1290"/>
                </a:lnTo>
                <a:lnTo>
                  <a:pt x="1430" y="1284"/>
                </a:lnTo>
                <a:lnTo>
                  <a:pt x="1429" y="1277"/>
                </a:lnTo>
                <a:lnTo>
                  <a:pt x="1429" y="1269"/>
                </a:lnTo>
                <a:lnTo>
                  <a:pt x="1428" y="1262"/>
                </a:lnTo>
                <a:lnTo>
                  <a:pt x="1426" y="1254"/>
                </a:lnTo>
                <a:lnTo>
                  <a:pt x="1426" y="1247"/>
                </a:lnTo>
                <a:lnTo>
                  <a:pt x="1425" y="1240"/>
                </a:lnTo>
                <a:lnTo>
                  <a:pt x="1424" y="1231"/>
                </a:lnTo>
                <a:lnTo>
                  <a:pt x="1422" y="1224"/>
                </a:lnTo>
                <a:lnTo>
                  <a:pt x="1421" y="1215"/>
                </a:lnTo>
                <a:lnTo>
                  <a:pt x="1421" y="1208"/>
                </a:lnTo>
                <a:lnTo>
                  <a:pt x="1421" y="1200"/>
                </a:lnTo>
                <a:lnTo>
                  <a:pt x="1421" y="1199"/>
                </a:lnTo>
                <a:lnTo>
                  <a:pt x="1424" y="1197"/>
                </a:lnTo>
                <a:lnTo>
                  <a:pt x="1425" y="1195"/>
                </a:lnTo>
                <a:lnTo>
                  <a:pt x="1426" y="1193"/>
                </a:lnTo>
                <a:lnTo>
                  <a:pt x="1428" y="1192"/>
                </a:lnTo>
                <a:lnTo>
                  <a:pt x="1429" y="1191"/>
                </a:lnTo>
                <a:lnTo>
                  <a:pt x="1430" y="1189"/>
                </a:lnTo>
                <a:lnTo>
                  <a:pt x="1433" y="1188"/>
                </a:lnTo>
                <a:lnTo>
                  <a:pt x="1434" y="1187"/>
                </a:lnTo>
                <a:lnTo>
                  <a:pt x="1436" y="1187"/>
                </a:lnTo>
                <a:lnTo>
                  <a:pt x="1437" y="1186"/>
                </a:lnTo>
                <a:lnTo>
                  <a:pt x="1439" y="1186"/>
                </a:lnTo>
                <a:lnTo>
                  <a:pt x="1441" y="1186"/>
                </a:lnTo>
                <a:lnTo>
                  <a:pt x="1443" y="1186"/>
                </a:lnTo>
                <a:lnTo>
                  <a:pt x="1444" y="1186"/>
                </a:lnTo>
                <a:lnTo>
                  <a:pt x="1445" y="1187"/>
                </a:lnTo>
                <a:lnTo>
                  <a:pt x="1445" y="1191"/>
                </a:lnTo>
                <a:lnTo>
                  <a:pt x="1447" y="1197"/>
                </a:lnTo>
                <a:lnTo>
                  <a:pt x="1448" y="1202"/>
                </a:lnTo>
                <a:lnTo>
                  <a:pt x="1449" y="1208"/>
                </a:lnTo>
                <a:lnTo>
                  <a:pt x="1451" y="1215"/>
                </a:lnTo>
                <a:lnTo>
                  <a:pt x="1452" y="1222"/>
                </a:lnTo>
                <a:lnTo>
                  <a:pt x="1453" y="1230"/>
                </a:lnTo>
                <a:lnTo>
                  <a:pt x="1455" y="1237"/>
                </a:lnTo>
                <a:lnTo>
                  <a:pt x="1457" y="1245"/>
                </a:lnTo>
                <a:lnTo>
                  <a:pt x="1459" y="1252"/>
                </a:lnTo>
                <a:lnTo>
                  <a:pt x="1460" y="1261"/>
                </a:lnTo>
                <a:lnTo>
                  <a:pt x="1461" y="1268"/>
                </a:lnTo>
                <a:lnTo>
                  <a:pt x="1463" y="1275"/>
                </a:lnTo>
                <a:lnTo>
                  <a:pt x="1464" y="1281"/>
                </a:lnTo>
                <a:lnTo>
                  <a:pt x="1465" y="1288"/>
                </a:lnTo>
                <a:lnTo>
                  <a:pt x="1467" y="1294"/>
                </a:lnTo>
                <a:lnTo>
                  <a:pt x="1468" y="1297"/>
                </a:lnTo>
                <a:lnTo>
                  <a:pt x="1471" y="1301"/>
                </a:lnTo>
                <a:lnTo>
                  <a:pt x="1473" y="1305"/>
                </a:lnTo>
                <a:lnTo>
                  <a:pt x="1476" y="1307"/>
                </a:lnTo>
                <a:lnTo>
                  <a:pt x="1480" y="1311"/>
                </a:lnTo>
                <a:lnTo>
                  <a:pt x="1484" y="1313"/>
                </a:lnTo>
                <a:lnTo>
                  <a:pt x="1490" y="1315"/>
                </a:lnTo>
                <a:lnTo>
                  <a:pt x="1494" y="1317"/>
                </a:lnTo>
                <a:lnTo>
                  <a:pt x="1499" y="1318"/>
                </a:lnTo>
                <a:lnTo>
                  <a:pt x="1503" y="1318"/>
                </a:lnTo>
                <a:lnTo>
                  <a:pt x="1508" y="1318"/>
                </a:lnTo>
                <a:lnTo>
                  <a:pt x="1512" y="1318"/>
                </a:lnTo>
                <a:lnTo>
                  <a:pt x="1516" y="1317"/>
                </a:lnTo>
                <a:lnTo>
                  <a:pt x="1521" y="1316"/>
                </a:lnTo>
                <a:lnTo>
                  <a:pt x="1525" y="1313"/>
                </a:lnTo>
                <a:lnTo>
                  <a:pt x="1527" y="1311"/>
                </a:lnTo>
                <a:lnTo>
                  <a:pt x="1529" y="1307"/>
                </a:lnTo>
                <a:lnTo>
                  <a:pt x="1529" y="1305"/>
                </a:lnTo>
                <a:lnTo>
                  <a:pt x="1529" y="1301"/>
                </a:lnTo>
                <a:lnTo>
                  <a:pt x="1527" y="1297"/>
                </a:lnTo>
                <a:lnTo>
                  <a:pt x="1526" y="1292"/>
                </a:lnTo>
                <a:lnTo>
                  <a:pt x="1523" y="1288"/>
                </a:lnTo>
                <a:lnTo>
                  <a:pt x="1521" y="1281"/>
                </a:lnTo>
                <a:lnTo>
                  <a:pt x="1518" y="1275"/>
                </a:lnTo>
                <a:lnTo>
                  <a:pt x="1514" y="1269"/>
                </a:lnTo>
                <a:lnTo>
                  <a:pt x="1510" y="1263"/>
                </a:lnTo>
                <a:lnTo>
                  <a:pt x="1506" y="1256"/>
                </a:lnTo>
                <a:lnTo>
                  <a:pt x="1502" y="1248"/>
                </a:lnTo>
                <a:lnTo>
                  <a:pt x="1498" y="1241"/>
                </a:lnTo>
                <a:lnTo>
                  <a:pt x="1494" y="1234"/>
                </a:lnTo>
                <a:lnTo>
                  <a:pt x="1490" y="1225"/>
                </a:lnTo>
                <a:lnTo>
                  <a:pt x="1486" y="1216"/>
                </a:lnTo>
                <a:lnTo>
                  <a:pt x="1486" y="1162"/>
                </a:lnTo>
                <a:lnTo>
                  <a:pt x="1492" y="1157"/>
                </a:lnTo>
                <a:lnTo>
                  <a:pt x="1547" y="1200"/>
                </a:lnTo>
                <a:lnTo>
                  <a:pt x="1541" y="1215"/>
                </a:lnTo>
                <a:lnTo>
                  <a:pt x="1527" y="1216"/>
                </a:lnTo>
                <a:lnTo>
                  <a:pt x="1529" y="1221"/>
                </a:lnTo>
                <a:lnTo>
                  <a:pt x="1530" y="1226"/>
                </a:lnTo>
                <a:lnTo>
                  <a:pt x="1533" y="1232"/>
                </a:lnTo>
                <a:lnTo>
                  <a:pt x="1535" y="1237"/>
                </a:lnTo>
                <a:lnTo>
                  <a:pt x="1537" y="1243"/>
                </a:lnTo>
                <a:lnTo>
                  <a:pt x="1539" y="1251"/>
                </a:lnTo>
                <a:lnTo>
                  <a:pt x="1542" y="1257"/>
                </a:lnTo>
                <a:lnTo>
                  <a:pt x="1545" y="1263"/>
                </a:lnTo>
                <a:lnTo>
                  <a:pt x="1547" y="1270"/>
                </a:lnTo>
                <a:lnTo>
                  <a:pt x="1550" y="1277"/>
                </a:lnTo>
                <a:lnTo>
                  <a:pt x="1551" y="1283"/>
                </a:lnTo>
                <a:lnTo>
                  <a:pt x="1553" y="1289"/>
                </a:lnTo>
                <a:lnTo>
                  <a:pt x="1554" y="1294"/>
                </a:lnTo>
                <a:lnTo>
                  <a:pt x="1555" y="1300"/>
                </a:lnTo>
                <a:lnTo>
                  <a:pt x="1555" y="1304"/>
                </a:lnTo>
                <a:lnTo>
                  <a:pt x="1555" y="1308"/>
                </a:lnTo>
                <a:lnTo>
                  <a:pt x="1555" y="1312"/>
                </a:lnTo>
                <a:lnTo>
                  <a:pt x="1555" y="1317"/>
                </a:lnTo>
                <a:lnTo>
                  <a:pt x="1554" y="1321"/>
                </a:lnTo>
                <a:lnTo>
                  <a:pt x="1553" y="1324"/>
                </a:lnTo>
                <a:lnTo>
                  <a:pt x="1551" y="1328"/>
                </a:lnTo>
                <a:lnTo>
                  <a:pt x="1550" y="1332"/>
                </a:lnTo>
                <a:lnTo>
                  <a:pt x="1549" y="1335"/>
                </a:lnTo>
                <a:lnTo>
                  <a:pt x="1547" y="1339"/>
                </a:lnTo>
                <a:lnTo>
                  <a:pt x="1546" y="1343"/>
                </a:lnTo>
                <a:lnTo>
                  <a:pt x="1543" y="1345"/>
                </a:lnTo>
                <a:lnTo>
                  <a:pt x="1541" y="1349"/>
                </a:lnTo>
                <a:lnTo>
                  <a:pt x="1539" y="1351"/>
                </a:lnTo>
                <a:lnTo>
                  <a:pt x="1537" y="1354"/>
                </a:lnTo>
                <a:lnTo>
                  <a:pt x="1534" y="1356"/>
                </a:lnTo>
                <a:lnTo>
                  <a:pt x="1530" y="1359"/>
                </a:lnTo>
                <a:lnTo>
                  <a:pt x="1527" y="1361"/>
                </a:lnTo>
                <a:lnTo>
                  <a:pt x="1527" y="1364"/>
                </a:lnTo>
                <a:lnTo>
                  <a:pt x="1527" y="1366"/>
                </a:lnTo>
                <a:lnTo>
                  <a:pt x="1527" y="1369"/>
                </a:lnTo>
                <a:lnTo>
                  <a:pt x="1527" y="1371"/>
                </a:lnTo>
                <a:lnTo>
                  <a:pt x="1529" y="1374"/>
                </a:lnTo>
                <a:lnTo>
                  <a:pt x="1529" y="1376"/>
                </a:lnTo>
                <a:lnTo>
                  <a:pt x="1529" y="1378"/>
                </a:lnTo>
                <a:lnTo>
                  <a:pt x="1529" y="1381"/>
                </a:lnTo>
                <a:lnTo>
                  <a:pt x="1530" y="1383"/>
                </a:lnTo>
                <a:lnTo>
                  <a:pt x="1530" y="1386"/>
                </a:lnTo>
                <a:lnTo>
                  <a:pt x="1531" y="1388"/>
                </a:lnTo>
                <a:lnTo>
                  <a:pt x="1531" y="1391"/>
                </a:lnTo>
                <a:lnTo>
                  <a:pt x="1533" y="1392"/>
                </a:lnTo>
                <a:lnTo>
                  <a:pt x="1534" y="1393"/>
                </a:lnTo>
                <a:lnTo>
                  <a:pt x="1535" y="1394"/>
                </a:lnTo>
                <a:lnTo>
                  <a:pt x="1537" y="1396"/>
                </a:lnTo>
                <a:lnTo>
                  <a:pt x="1538" y="1397"/>
                </a:lnTo>
                <a:lnTo>
                  <a:pt x="1541" y="1397"/>
                </a:lnTo>
                <a:lnTo>
                  <a:pt x="1543" y="1398"/>
                </a:lnTo>
                <a:lnTo>
                  <a:pt x="1546" y="1398"/>
                </a:lnTo>
                <a:lnTo>
                  <a:pt x="1550" y="1399"/>
                </a:lnTo>
                <a:lnTo>
                  <a:pt x="1553" y="1399"/>
                </a:lnTo>
                <a:lnTo>
                  <a:pt x="1555" y="1399"/>
                </a:lnTo>
                <a:lnTo>
                  <a:pt x="1560" y="1398"/>
                </a:lnTo>
                <a:lnTo>
                  <a:pt x="1564" y="1398"/>
                </a:lnTo>
                <a:lnTo>
                  <a:pt x="1566" y="1397"/>
                </a:lnTo>
                <a:lnTo>
                  <a:pt x="1570" y="1397"/>
                </a:lnTo>
                <a:lnTo>
                  <a:pt x="1573" y="1396"/>
                </a:lnTo>
                <a:lnTo>
                  <a:pt x="1577" y="1394"/>
                </a:lnTo>
                <a:lnTo>
                  <a:pt x="1580" y="1393"/>
                </a:lnTo>
                <a:lnTo>
                  <a:pt x="1582" y="1391"/>
                </a:lnTo>
                <a:lnTo>
                  <a:pt x="1585" y="1390"/>
                </a:lnTo>
                <a:lnTo>
                  <a:pt x="1588" y="1387"/>
                </a:lnTo>
                <a:lnTo>
                  <a:pt x="1590" y="1385"/>
                </a:lnTo>
                <a:lnTo>
                  <a:pt x="1592" y="1381"/>
                </a:lnTo>
                <a:lnTo>
                  <a:pt x="1594" y="1378"/>
                </a:lnTo>
                <a:lnTo>
                  <a:pt x="1596" y="1375"/>
                </a:lnTo>
                <a:lnTo>
                  <a:pt x="1597" y="1371"/>
                </a:lnTo>
                <a:lnTo>
                  <a:pt x="1598" y="1367"/>
                </a:lnTo>
                <a:lnTo>
                  <a:pt x="1600" y="1364"/>
                </a:lnTo>
                <a:lnTo>
                  <a:pt x="1601" y="1360"/>
                </a:lnTo>
                <a:lnTo>
                  <a:pt x="1603" y="1356"/>
                </a:lnTo>
                <a:lnTo>
                  <a:pt x="1603" y="1353"/>
                </a:lnTo>
                <a:lnTo>
                  <a:pt x="1603" y="1349"/>
                </a:lnTo>
                <a:lnTo>
                  <a:pt x="1604" y="1345"/>
                </a:lnTo>
                <a:lnTo>
                  <a:pt x="1604" y="1343"/>
                </a:lnTo>
                <a:lnTo>
                  <a:pt x="1604" y="1339"/>
                </a:lnTo>
                <a:lnTo>
                  <a:pt x="1605" y="1337"/>
                </a:lnTo>
                <a:lnTo>
                  <a:pt x="1621" y="1340"/>
                </a:lnTo>
                <a:lnTo>
                  <a:pt x="1621" y="1347"/>
                </a:lnTo>
                <a:lnTo>
                  <a:pt x="1624" y="1350"/>
                </a:lnTo>
                <a:lnTo>
                  <a:pt x="1625" y="1355"/>
                </a:lnTo>
                <a:lnTo>
                  <a:pt x="1628" y="1358"/>
                </a:lnTo>
                <a:lnTo>
                  <a:pt x="1632" y="1361"/>
                </a:lnTo>
                <a:lnTo>
                  <a:pt x="1636" y="1364"/>
                </a:lnTo>
                <a:lnTo>
                  <a:pt x="1639" y="1365"/>
                </a:lnTo>
                <a:lnTo>
                  <a:pt x="1644" y="1366"/>
                </a:lnTo>
                <a:lnTo>
                  <a:pt x="1648" y="1367"/>
                </a:lnTo>
                <a:lnTo>
                  <a:pt x="1652" y="1367"/>
                </a:lnTo>
                <a:lnTo>
                  <a:pt x="1656" y="1367"/>
                </a:lnTo>
                <a:lnTo>
                  <a:pt x="1662" y="1366"/>
                </a:lnTo>
                <a:lnTo>
                  <a:pt x="1666" y="1365"/>
                </a:lnTo>
                <a:lnTo>
                  <a:pt x="1670" y="1364"/>
                </a:lnTo>
                <a:lnTo>
                  <a:pt x="1674" y="1363"/>
                </a:lnTo>
                <a:lnTo>
                  <a:pt x="1678" y="1361"/>
                </a:lnTo>
                <a:lnTo>
                  <a:pt x="1681" y="1359"/>
                </a:lnTo>
                <a:lnTo>
                  <a:pt x="1683" y="1358"/>
                </a:lnTo>
                <a:lnTo>
                  <a:pt x="1686" y="1356"/>
                </a:lnTo>
                <a:lnTo>
                  <a:pt x="1689" y="1354"/>
                </a:lnTo>
                <a:lnTo>
                  <a:pt x="1691" y="1351"/>
                </a:lnTo>
                <a:lnTo>
                  <a:pt x="1693" y="1349"/>
                </a:lnTo>
                <a:lnTo>
                  <a:pt x="1694" y="1347"/>
                </a:lnTo>
                <a:lnTo>
                  <a:pt x="1695" y="1344"/>
                </a:lnTo>
                <a:lnTo>
                  <a:pt x="1697" y="1342"/>
                </a:lnTo>
                <a:lnTo>
                  <a:pt x="1698" y="1339"/>
                </a:lnTo>
                <a:lnTo>
                  <a:pt x="1698" y="1337"/>
                </a:lnTo>
                <a:lnTo>
                  <a:pt x="1698" y="1333"/>
                </a:lnTo>
                <a:lnTo>
                  <a:pt x="1698" y="1331"/>
                </a:lnTo>
                <a:lnTo>
                  <a:pt x="1698" y="1327"/>
                </a:lnTo>
                <a:lnTo>
                  <a:pt x="1697" y="1324"/>
                </a:lnTo>
                <a:lnTo>
                  <a:pt x="1697" y="1321"/>
                </a:lnTo>
                <a:lnTo>
                  <a:pt x="1694" y="1317"/>
                </a:lnTo>
                <a:lnTo>
                  <a:pt x="1689" y="1311"/>
                </a:lnTo>
                <a:lnTo>
                  <a:pt x="1682" y="1304"/>
                </a:lnTo>
                <a:lnTo>
                  <a:pt x="1672" y="1295"/>
                </a:lnTo>
                <a:lnTo>
                  <a:pt x="1662" y="1285"/>
                </a:lnTo>
                <a:lnTo>
                  <a:pt x="1650" y="1275"/>
                </a:lnTo>
                <a:lnTo>
                  <a:pt x="1636" y="1264"/>
                </a:lnTo>
                <a:lnTo>
                  <a:pt x="1621" y="1252"/>
                </a:lnTo>
                <a:lnTo>
                  <a:pt x="1607" y="1240"/>
                </a:lnTo>
                <a:lnTo>
                  <a:pt x="1592" y="1227"/>
                </a:lnTo>
                <a:lnTo>
                  <a:pt x="1577" y="1215"/>
                </a:lnTo>
                <a:lnTo>
                  <a:pt x="1562" y="1203"/>
                </a:lnTo>
                <a:lnTo>
                  <a:pt x="1547" y="1192"/>
                </a:lnTo>
                <a:lnTo>
                  <a:pt x="1534" y="1179"/>
                </a:lnTo>
                <a:lnTo>
                  <a:pt x="1521" y="1170"/>
                </a:lnTo>
                <a:lnTo>
                  <a:pt x="1510" y="1160"/>
                </a:lnTo>
                <a:lnTo>
                  <a:pt x="1507" y="1116"/>
                </a:lnTo>
                <a:lnTo>
                  <a:pt x="1514" y="1118"/>
                </a:lnTo>
                <a:lnTo>
                  <a:pt x="1519" y="1120"/>
                </a:lnTo>
                <a:lnTo>
                  <a:pt x="1526" y="1123"/>
                </a:lnTo>
                <a:lnTo>
                  <a:pt x="1533" y="1127"/>
                </a:lnTo>
                <a:lnTo>
                  <a:pt x="1539" y="1130"/>
                </a:lnTo>
                <a:lnTo>
                  <a:pt x="1546" y="1134"/>
                </a:lnTo>
                <a:lnTo>
                  <a:pt x="1551" y="1136"/>
                </a:lnTo>
                <a:lnTo>
                  <a:pt x="1558" y="1140"/>
                </a:lnTo>
                <a:lnTo>
                  <a:pt x="1564" y="1144"/>
                </a:lnTo>
                <a:lnTo>
                  <a:pt x="1569" y="1146"/>
                </a:lnTo>
                <a:lnTo>
                  <a:pt x="1573" y="1149"/>
                </a:lnTo>
                <a:lnTo>
                  <a:pt x="1577" y="1151"/>
                </a:lnTo>
                <a:lnTo>
                  <a:pt x="1581" y="1154"/>
                </a:lnTo>
                <a:lnTo>
                  <a:pt x="1582" y="1155"/>
                </a:lnTo>
                <a:lnTo>
                  <a:pt x="1584" y="1156"/>
                </a:lnTo>
                <a:lnTo>
                  <a:pt x="1585" y="1156"/>
                </a:lnTo>
                <a:lnTo>
                  <a:pt x="1588" y="1163"/>
                </a:lnTo>
                <a:lnTo>
                  <a:pt x="1569" y="1166"/>
                </a:lnTo>
                <a:lnTo>
                  <a:pt x="1588" y="1178"/>
                </a:lnTo>
                <a:lnTo>
                  <a:pt x="1604" y="1191"/>
                </a:lnTo>
                <a:lnTo>
                  <a:pt x="1620" y="1203"/>
                </a:lnTo>
                <a:lnTo>
                  <a:pt x="1635" y="1214"/>
                </a:lnTo>
                <a:lnTo>
                  <a:pt x="1650" y="1225"/>
                </a:lnTo>
                <a:lnTo>
                  <a:pt x="1662" y="1235"/>
                </a:lnTo>
                <a:lnTo>
                  <a:pt x="1672" y="1246"/>
                </a:lnTo>
                <a:lnTo>
                  <a:pt x="1683" y="1256"/>
                </a:lnTo>
                <a:lnTo>
                  <a:pt x="1693" y="1265"/>
                </a:lnTo>
                <a:lnTo>
                  <a:pt x="1701" y="1275"/>
                </a:lnTo>
                <a:lnTo>
                  <a:pt x="1707" y="1285"/>
                </a:lnTo>
                <a:lnTo>
                  <a:pt x="1713" y="1295"/>
                </a:lnTo>
                <a:lnTo>
                  <a:pt x="1718" y="1305"/>
                </a:lnTo>
                <a:lnTo>
                  <a:pt x="1721" y="1315"/>
                </a:lnTo>
                <a:lnTo>
                  <a:pt x="1724" y="1324"/>
                </a:lnTo>
                <a:lnTo>
                  <a:pt x="1725" y="1334"/>
                </a:lnTo>
                <a:lnTo>
                  <a:pt x="1725" y="1342"/>
                </a:lnTo>
                <a:lnTo>
                  <a:pt x="1725" y="1349"/>
                </a:lnTo>
                <a:lnTo>
                  <a:pt x="1725" y="1355"/>
                </a:lnTo>
                <a:lnTo>
                  <a:pt x="1725" y="1363"/>
                </a:lnTo>
                <a:lnTo>
                  <a:pt x="1724" y="1369"/>
                </a:lnTo>
                <a:lnTo>
                  <a:pt x="1722" y="1376"/>
                </a:lnTo>
                <a:lnTo>
                  <a:pt x="1719" y="1382"/>
                </a:lnTo>
                <a:lnTo>
                  <a:pt x="1718" y="1388"/>
                </a:lnTo>
                <a:lnTo>
                  <a:pt x="1715" y="1394"/>
                </a:lnTo>
                <a:lnTo>
                  <a:pt x="1711" y="1399"/>
                </a:lnTo>
                <a:lnTo>
                  <a:pt x="1707" y="1404"/>
                </a:lnTo>
                <a:lnTo>
                  <a:pt x="1703" y="1409"/>
                </a:lnTo>
                <a:lnTo>
                  <a:pt x="1699" y="1413"/>
                </a:lnTo>
                <a:lnTo>
                  <a:pt x="1694" y="1417"/>
                </a:lnTo>
                <a:lnTo>
                  <a:pt x="1687" y="1420"/>
                </a:lnTo>
                <a:lnTo>
                  <a:pt x="1681" y="1421"/>
                </a:lnTo>
                <a:lnTo>
                  <a:pt x="1676" y="1423"/>
                </a:lnTo>
                <a:lnTo>
                  <a:pt x="1671" y="1424"/>
                </a:lnTo>
                <a:lnTo>
                  <a:pt x="1666" y="1424"/>
                </a:lnTo>
                <a:lnTo>
                  <a:pt x="1662" y="1425"/>
                </a:lnTo>
                <a:lnTo>
                  <a:pt x="1656" y="1425"/>
                </a:lnTo>
                <a:lnTo>
                  <a:pt x="1652" y="1425"/>
                </a:lnTo>
                <a:lnTo>
                  <a:pt x="1648" y="1424"/>
                </a:lnTo>
                <a:lnTo>
                  <a:pt x="1644" y="1424"/>
                </a:lnTo>
                <a:lnTo>
                  <a:pt x="1639" y="1423"/>
                </a:lnTo>
                <a:lnTo>
                  <a:pt x="1635" y="1421"/>
                </a:lnTo>
                <a:lnTo>
                  <a:pt x="1631" y="1419"/>
                </a:lnTo>
                <a:lnTo>
                  <a:pt x="1627" y="1417"/>
                </a:lnTo>
                <a:lnTo>
                  <a:pt x="1623" y="1414"/>
                </a:lnTo>
                <a:lnTo>
                  <a:pt x="1619" y="1412"/>
                </a:lnTo>
                <a:lnTo>
                  <a:pt x="1616" y="1408"/>
                </a:lnTo>
                <a:lnTo>
                  <a:pt x="1612" y="1404"/>
                </a:lnTo>
                <a:lnTo>
                  <a:pt x="1609" y="1409"/>
                </a:lnTo>
                <a:lnTo>
                  <a:pt x="1608" y="1414"/>
                </a:lnTo>
                <a:lnTo>
                  <a:pt x="1605" y="1419"/>
                </a:lnTo>
                <a:lnTo>
                  <a:pt x="1603" y="1423"/>
                </a:lnTo>
                <a:lnTo>
                  <a:pt x="1601" y="1428"/>
                </a:lnTo>
                <a:lnTo>
                  <a:pt x="1598" y="1431"/>
                </a:lnTo>
                <a:lnTo>
                  <a:pt x="1596" y="1435"/>
                </a:lnTo>
                <a:lnTo>
                  <a:pt x="1593" y="1439"/>
                </a:lnTo>
                <a:lnTo>
                  <a:pt x="1589" y="1441"/>
                </a:lnTo>
                <a:lnTo>
                  <a:pt x="1586" y="1445"/>
                </a:lnTo>
                <a:lnTo>
                  <a:pt x="1582" y="1447"/>
                </a:lnTo>
                <a:lnTo>
                  <a:pt x="1580" y="1450"/>
                </a:lnTo>
                <a:lnTo>
                  <a:pt x="1576" y="1452"/>
                </a:lnTo>
                <a:lnTo>
                  <a:pt x="1570" y="1453"/>
                </a:lnTo>
                <a:lnTo>
                  <a:pt x="1566" y="1455"/>
                </a:lnTo>
                <a:lnTo>
                  <a:pt x="1561" y="1457"/>
                </a:lnTo>
                <a:lnTo>
                  <a:pt x="1557" y="1457"/>
                </a:lnTo>
                <a:lnTo>
                  <a:pt x="1553" y="1457"/>
                </a:lnTo>
                <a:lnTo>
                  <a:pt x="1547" y="1458"/>
                </a:lnTo>
                <a:lnTo>
                  <a:pt x="1543" y="1458"/>
                </a:lnTo>
                <a:lnTo>
                  <a:pt x="1539" y="1458"/>
                </a:lnTo>
                <a:lnTo>
                  <a:pt x="1535" y="1458"/>
                </a:lnTo>
                <a:lnTo>
                  <a:pt x="1531" y="1457"/>
                </a:lnTo>
                <a:lnTo>
                  <a:pt x="1527" y="1457"/>
                </a:lnTo>
                <a:lnTo>
                  <a:pt x="1523" y="1456"/>
                </a:lnTo>
                <a:lnTo>
                  <a:pt x="1521" y="1455"/>
                </a:lnTo>
                <a:lnTo>
                  <a:pt x="1516" y="1453"/>
                </a:lnTo>
                <a:lnTo>
                  <a:pt x="1514" y="1452"/>
                </a:lnTo>
                <a:lnTo>
                  <a:pt x="1510" y="1450"/>
                </a:lnTo>
                <a:lnTo>
                  <a:pt x="1507" y="1447"/>
                </a:lnTo>
                <a:lnTo>
                  <a:pt x="1504" y="1445"/>
                </a:lnTo>
                <a:lnTo>
                  <a:pt x="1503" y="1442"/>
                </a:lnTo>
                <a:lnTo>
                  <a:pt x="1500" y="1447"/>
                </a:lnTo>
                <a:lnTo>
                  <a:pt x="1498" y="1452"/>
                </a:lnTo>
                <a:lnTo>
                  <a:pt x="1495" y="1456"/>
                </a:lnTo>
                <a:lnTo>
                  <a:pt x="1492" y="1460"/>
                </a:lnTo>
                <a:lnTo>
                  <a:pt x="1488" y="1463"/>
                </a:lnTo>
                <a:lnTo>
                  <a:pt x="1486" y="1467"/>
                </a:lnTo>
                <a:lnTo>
                  <a:pt x="1482" y="1469"/>
                </a:lnTo>
                <a:lnTo>
                  <a:pt x="1478" y="1473"/>
                </a:lnTo>
                <a:lnTo>
                  <a:pt x="1472" y="1476"/>
                </a:lnTo>
                <a:lnTo>
                  <a:pt x="1468" y="1478"/>
                </a:lnTo>
                <a:lnTo>
                  <a:pt x="1463" y="1479"/>
                </a:lnTo>
                <a:lnTo>
                  <a:pt x="1457" y="1480"/>
                </a:lnTo>
                <a:lnTo>
                  <a:pt x="1453" y="1483"/>
                </a:lnTo>
                <a:lnTo>
                  <a:pt x="1448" y="1484"/>
                </a:lnTo>
                <a:lnTo>
                  <a:pt x="1441" y="1484"/>
                </a:lnTo>
                <a:lnTo>
                  <a:pt x="1436" y="1485"/>
                </a:lnTo>
                <a:lnTo>
                  <a:pt x="1428" y="1485"/>
                </a:lnTo>
                <a:lnTo>
                  <a:pt x="1421" y="1484"/>
                </a:lnTo>
                <a:lnTo>
                  <a:pt x="1414" y="1484"/>
                </a:lnTo>
                <a:lnTo>
                  <a:pt x="1409" y="1483"/>
                </a:lnTo>
                <a:lnTo>
                  <a:pt x="1404" y="1480"/>
                </a:lnTo>
                <a:lnTo>
                  <a:pt x="1400" y="1479"/>
                </a:lnTo>
                <a:lnTo>
                  <a:pt x="1395" y="1477"/>
                </a:lnTo>
                <a:lnTo>
                  <a:pt x="1391" y="1474"/>
                </a:lnTo>
                <a:lnTo>
                  <a:pt x="1389" y="1472"/>
                </a:lnTo>
                <a:lnTo>
                  <a:pt x="1385" y="1469"/>
                </a:lnTo>
                <a:lnTo>
                  <a:pt x="1382" y="1467"/>
                </a:lnTo>
                <a:lnTo>
                  <a:pt x="1379" y="1463"/>
                </a:lnTo>
                <a:lnTo>
                  <a:pt x="1377" y="1461"/>
                </a:lnTo>
                <a:lnTo>
                  <a:pt x="1374" y="1458"/>
                </a:lnTo>
                <a:lnTo>
                  <a:pt x="1370" y="1457"/>
                </a:lnTo>
                <a:lnTo>
                  <a:pt x="1367" y="1455"/>
                </a:lnTo>
                <a:lnTo>
                  <a:pt x="1365" y="1455"/>
                </a:lnTo>
                <a:lnTo>
                  <a:pt x="1362" y="1456"/>
                </a:lnTo>
                <a:lnTo>
                  <a:pt x="1359" y="1457"/>
                </a:lnTo>
                <a:lnTo>
                  <a:pt x="1357" y="1460"/>
                </a:lnTo>
                <a:lnTo>
                  <a:pt x="1355" y="1462"/>
                </a:lnTo>
                <a:lnTo>
                  <a:pt x="1354" y="1464"/>
                </a:lnTo>
                <a:lnTo>
                  <a:pt x="1352" y="1468"/>
                </a:lnTo>
                <a:lnTo>
                  <a:pt x="1351" y="1473"/>
                </a:lnTo>
                <a:lnTo>
                  <a:pt x="1350" y="1477"/>
                </a:lnTo>
                <a:lnTo>
                  <a:pt x="1350" y="1482"/>
                </a:lnTo>
                <a:lnTo>
                  <a:pt x="1350" y="1485"/>
                </a:lnTo>
                <a:lnTo>
                  <a:pt x="1351" y="1490"/>
                </a:lnTo>
                <a:lnTo>
                  <a:pt x="1352" y="1495"/>
                </a:lnTo>
                <a:lnTo>
                  <a:pt x="1354" y="1499"/>
                </a:lnTo>
                <a:lnTo>
                  <a:pt x="1355" y="1504"/>
                </a:lnTo>
                <a:lnTo>
                  <a:pt x="1358" y="1507"/>
                </a:lnTo>
                <a:lnTo>
                  <a:pt x="1359" y="1509"/>
                </a:lnTo>
                <a:lnTo>
                  <a:pt x="1361" y="1510"/>
                </a:lnTo>
                <a:lnTo>
                  <a:pt x="1363" y="1511"/>
                </a:lnTo>
                <a:lnTo>
                  <a:pt x="1366" y="1512"/>
                </a:lnTo>
                <a:lnTo>
                  <a:pt x="1370" y="1515"/>
                </a:lnTo>
                <a:lnTo>
                  <a:pt x="1374" y="1516"/>
                </a:lnTo>
                <a:lnTo>
                  <a:pt x="1378" y="1519"/>
                </a:lnTo>
                <a:lnTo>
                  <a:pt x="1382" y="1521"/>
                </a:lnTo>
                <a:lnTo>
                  <a:pt x="1387" y="1523"/>
                </a:lnTo>
                <a:lnTo>
                  <a:pt x="1393" y="1525"/>
                </a:lnTo>
                <a:lnTo>
                  <a:pt x="1398" y="1528"/>
                </a:lnTo>
                <a:lnTo>
                  <a:pt x="1404" y="1531"/>
                </a:lnTo>
                <a:lnTo>
                  <a:pt x="1409" y="1533"/>
                </a:lnTo>
                <a:lnTo>
                  <a:pt x="1416" y="1536"/>
                </a:lnTo>
                <a:lnTo>
                  <a:pt x="1421" y="1539"/>
                </a:lnTo>
                <a:lnTo>
                  <a:pt x="1428" y="1542"/>
                </a:lnTo>
                <a:lnTo>
                  <a:pt x="1429" y="1544"/>
                </a:lnTo>
                <a:lnTo>
                  <a:pt x="1430" y="1547"/>
                </a:lnTo>
                <a:lnTo>
                  <a:pt x="1430" y="1550"/>
                </a:lnTo>
                <a:lnTo>
                  <a:pt x="1432" y="1555"/>
                </a:lnTo>
                <a:lnTo>
                  <a:pt x="1432" y="1560"/>
                </a:lnTo>
                <a:lnTo>
                  <a:pt x="1433" y="1565"/>
                </a:lnTo>
                <a:lnTo>
                  <a:pt x="1433" y="1571"/>
                </a:lnTo>
                <a:lnTo>
                  <a:pt x="1433" y="1576"/>
                </a:lnTo>
                <a:lnTo>
                  <a:pt x="1432" y="1582"/>
                </a:lnTo>
                <a:lnTo>
                  <a:pt x="1432" y="1587"/>
                </a:lnTo>
                <a:lnTo>
                  <a:pt x="1430" y="1592"/>
                </a:lnTo>
                <a:lnTo>
                  <a:pt x="1430" y="1597"/>
                </a:lnTo>
                <a:lnTo>
                  <a:pt x="1429" y="1601"/>
                </a:lnTo>
                <a:lnTo>
                  <a:pt x="1428" y="1603"/>
                </a:lnTo>
                <a:lnTo>
                  <a:pt x="1426" y="1606"/>
                </a:lnTo>
                <a:lnTo>
                  <a:pt x="1425" y="1607"/>
                </a:lnTo>
                <a:lnTo>
                  <a:pt x="1412" y="1600"/>
                </a:lnTo>
                <a:lnTo>
                  <a:pt x="1393" y="1591"/>
                </a:lnTo>
                <a:lnTo>
                  <a:pt x="1370" y="1580"/>
                </a:lnTo>
                <a:lnTo>
                  <a:pt x="1343" y="1566"/>
                </a:lnTo>
                <a:lnTo>
                  <a:pt x="1315" y="1552"/>
                </a:lnTo>
                <a:lnTo>
                  <a:pt x="1283" y="1537"/>
                </a:lnTo>
                <a:lnTo>
                  <a:pt x="1252" y="1521"/>
                </a:lnTo>
                <a:lnTo>
                  <a:pt x="1219" y="1505"/>
                </a:lnTo>
                <a:lnTo>
                  <a:pt x="1187" y="1489"/>
                </a:lnTo>
                <a:lnTo>
                  <a:pt x="1156" y="1473"/>
                </a:lnTo>
                <a:lnTo>
                  <a:pt x="1128" y="1457"/>
                </a:lnTo>
                <a:lnTo>
                  <a:pt x="1101" y="1444"/>
                </a:lnTo>
                <a:lnTo>
                  <a:pt x="1080" y="1430"/>
                </a:lnTo>
                <a:lnTo>
                  <a:pt x="1062" y="1419"/>
                </a:lnTo>
                <a:lnTo>
                  <a:pt x="1049" y="1409"/>
                </a:lnTo>
                <a:lnTo>
                  <a:pt x="1042" y="1402"/>
                </a:lnTo>
                <a:lnTo>
                  <a:pt x="1039" y="1396"/>
                </a:lnTo>
                <a:lnTo>
                  <a:pt x="1037" y="1391"/>
                </a:lnTo>
                <a:lnTo>
                  <a:pt x="1034" y="1385"/>
                </a:lnTo>
                <a:lnTo>
                  <a:pt x="1033" y="1378"/>
                </a:lnTo>
                <a:lnTo>
                  <a:pt x="1030" y="1374"/>
                </a:lnTo>
                <a:lnTo>
                  <a:pt x="1028" y="1367"/>
                </a:lnTo>
                <a:lnTo>
                  <a:pt x="1027" y="1363"/>
                </a:lnTo>
                <a:lnTo>
                  <a:pt x="1027" y="1356"/>
                </a:lnTo>
                <a:lnTo>
                  <a:pt x="1027" y="1350"/>
                </a:lnTo>
                <a:lnTo>
                  <a:pt x="1027" y="1344"/>
                </a:lnTo>
                <a:lnTo>
                  <a:pt x="1027" y="1338"/>
                </a:lnTo>
                <a:lnTo>
                  <a:pt x="1027" y="1332"/>
                </a:lnTo>
                <a:lnTo>
                  <a:pt x="1028" y="1326"/>
                </a:lnTo>
                <a:lnTo>
                  <a:pt x="1030" y="1320"/>
                </a:lnTo>
                <a:lnTo>
                  <a:pt x="1031" y="1313"/>
                </a:lnTo>
                <a:lnTo>
                  <a:pt x="1034" y="1306"/>
                </a:lnTo>
                <a:lnTo>
                  <a:pt x="1037" y="1300"/>
                </a:lnTo>
                <a:lnTo>
                  <a:pt x="1041" y="1294"/>
                </a:lnTo>
                <a:lnTo>
                  <a:pt x="1046" y="1286"/>
                </a:lnTo>
                <a:lnTo>
                  <a:pt x="1054" y="1280"/>
                </a:lnTo>
                <a:lnTo>
                  <a:pt x="1062" y="1272"/>
                </a:lnTo>
                <a:lnTo>
                  <a:pt x="1071" y="1264"/>
                </a:lnTo>
                <a:lnTo>
                  <a:pt x="1082" y="1256"/>
                </a:lnTo>
                <a:lnTo>
                  <a:pt x="1093" y="1246"/>
                </a:lnTo>
                <a:lnTo>
                  <a:pt x="1105" y="1237"/>
                </a:lnTo>
                <a:lnTo>
                  <a:pt x="1116" y="1227"/>
                </a:lnTo>
                <a:lnTo>
                  <a:pt x="1128" y="1218"/>
                </a:lnTo>
                <a:lnTo>
                  <a:pt x="1139" y="1206"/>
                </a:lnTo>
                <a:lnTo>
                  <a:pt x="1149" y="1197"/>
                </a:lnTo>
                <a:lnTo>
                  <a:pt x="1160" y="1184"/>
                </a:lnTo>
                <a:lnTo>
                  <a:pt x="1170" y="1173"/>
                </a:lnTo>
                <a:lnTo>
                  <a:pt x="1178" y="1162"/>
                </a:lnTo>
                <a:lnTo>
                  <a:pt x="1187" y="1162"/>
                </a:lnTo>
                <a:lnTo>
                  <a:pt x="1186" y="1161"/>
                </a:lnTo>
                <a:lnTo>
                  <a:pt x="1186" y="1160"/>
                </a:lnTo>
                <a:lnTo>
                  <a:pt x="1184" y="1159"/>
                </a:lnTo>
                <a:lnTo>
                  <a:pt x="1183" y="1157"/>
                </a:lnTo>
                <a:lnTo>
                  <a:pt x="1183" y="1156"/>
                </a:lnTo>
                <a:lnTo>
                  <a:pt x="1182" y="1155"/>
                </a:lnTo>
                <a:lnTo>
                  <a:pt x="1180" y="1152"/>
                </a:lnTo>
                <a:lnTo>
                  <a:pt x="1180" y="1151"/>
                </a:lnTo>
                <a:lnTo>
                  <a:pt x="1179" y="1150"/>
                </a:lnTo>
                <a:lnTo>
                  <a:pt x="1179" y="1149"/>
                </a:lnTo>
                <a:lnTo>
                  <a:pt x="1178" y="1146"/>
                </a:lnTo>
                <a:lnTo>
                  <a:pt x="1176" y="1145"/>
                </a:lnTo>
                <a:lnTo>
                  <a:pt x="1176" y="1143"/>
                </a:lnTo>
                <a:lnTo>
                  <a:pt x="1175" y="1141"/>
                </a:lnTo>
                <a:lnTo>
                  <a:pt x="1175" y="1139"/>
                </a:lnTo>
                <a:lnTo>
                  <a:pt x="1174" y="1138"/>
                </a:lnTo>
                <a:lnTo>
                  <a:pt x="1168" y="1146"/>
                </a:lnTo>
                <a:lnTo>
                  <a:pt x="1162" y="1154"/>
                </a:lnTo>
                <a:lnTo>
                  <a:pt x="1156" y="1159"/>
                </a:lnTo>
                <a:lnTo>
                  <a:pt x="1149" y="1163"/>
                </a:lnTo>
                <a:lnTo>
                  <a:pt x="1144" y="1167"/>
                </a:lnTo>
                <a:lnTo>
                  <a:pt x="1137" y="1171"/>
                </a:lnTo>
                <a:lnTo>
                  <a:pt x="1132" y="1173"/>
                </a:lnTo>
                <a:lnTo>
                  <a:pt x="1127" y="1175"/>
                </a:lnTo>
                <a:lnTo>
                  <a:pt x="1121" y="1175"/>
                </a:lnTo>
                <a:lnTo>
                  <a:pt x="1116" y="1176"/>
                </a:lnTo>
                <a:lnTo>
                  <a:pt x="1112" y="1176"/>
                </a:lnTo>
                <a:lnTo>
                  <a:pt x="1108" y="1176"/>
                </a:lnTo>
                <a:lnTo>
                  <a:pt x="1105" y="1175"/>
                </a:lnTo>
                <a:lnTo>
                  <a:pt x="1102" y="1175"/>
                </a:lnTo>
                <a:lnTo>
                  <a:pt x="1101" y="1175"/>
                </a:lnTo>
                <a:lnTo>
                  <a:pt x="1096" y="1195"/>
                </a:lnTo>
                <a:lnTo>
                  <a:pt x="1088" y="1215"/>
                </a:lnTo>
                <a:lnTo>
                  <a:pt x="1077" y="1232"/>
                </a:lnTo>
                <a:lnTo>
                  <a:pt x="1065" y="1247"/>
                </a:lnTo>
                <a:lnTo>
                  <a:pt x="1050" y="1261"/>
                </a:lnTo>
                <a:lnTo>
                  <a:pt x="1034" y="1272"/>
                </a:lnTo>
                <a:lnTo>
                  <a:pt x="1018" y="1281"/>
                </a:lnTo>
                <a:lnTo>
                  <a:pt x="1000" y="1290"/>
                </a:lnTo>
                <a:lnTo>
                  <a:pt x="981" y="1297"/>
                </a:lnTo>
                <a:lnTo>
                  <a:pt x="964" y="1304"/>
                </a:lnTo>
                <a:lnTo>
                  <a:pt x="946" y="1307"/>
                </a:lnTo>
                <a:lnTo>
                  <a:pt x="929" y="1311"/>
                </a:lnTo>
                <a:lnTo>
                  <a:pt x="913" y="1313"/>
                </a:lnTo>
                <a:lnTo>
                  <a:pt x="898" y="1315"/>
                </a:lnTo>
                <a:lnTo>
                  <a:pt x="886" y="1316"/>
                </a:lnTo>
                <a:lnTo>
                  <a:pt x="875" y="1316"/>
                </a:lnTo>
                <a:lnTo>
                  <a:pt x="828" y="1315"/>
                </a:lnTo>
                <a:lnTo>
                  <a:pt x="781" y="1310"/>
                </a:lnTo>
                <a:lnTo>
                  <a:pt x="735" y="1302"/>
                </a:lnTo>
                <a:lnTo>
                  <a:pt x="690" y="1294"/>
                </a:lnTo>
                <a:lnTo>
                  <a:pt x="647" y="1281"/>
                </a:lnTo>
                <a:lnTo>
                  <a:pt x="605" y="1268"/>
                </a:lnTo>
                <a:lnTo>
                  <a:pt x="565" y="1252"/>
                </a:lnTo>
                <a:lnTo>
                  <a:pt x="526" y="1235"/>
                </a:lnTo>
                <a:lnTo>
                  <a:pt x="489" y="1216"/>
                </a:lnTo>
                <a:lnTo>
                  <a:pt x="456" y="1195"/>
                </a:lnTo>
                <a:lnTo>
                  <a:pt x="423" y="1175"/>
                </a:lnTo>
                <a:lnTo>
                  <a:pt x="395" y="1151"/>
                </a:lnTo>
                <a:lnTo>
                  <a:pt x="370" y="1128"/>
                </a:lnTo>
                <a:lnTo>
                  <a:pt x="347" y="1105"/>
                </a:lnTo>
                <a:lnTo>
                  <a:pt x="327" y="1079"/>
                </a:lnTo>
                <a:lnTo>
                  <a:pt x="311" y="1054"/>
                </a:lnTo>
                <a:lnTo>
                  <a:pt x="290" y="1069"/>
                </a:lnTo>
                <a:lnTo>
                  <a:pt x="270" y="1084"/>
                </a:lnTo>
                <a:lnTo>
                  <a:pt x="250" y="1098"/>
                </a:lnTo>
                <a:lnTo>
                  <a:pt x="231" y="1113"/>
                </a:lnTo>
                <a:lnTo>
                  <a:pt x="211" y="1127"/>
                </a:lnTo>
                <a:lnTo>
                  <a:pt x="192" y="1141"/>
                </a:lnTo>
                <a:lnTo>
                  <a:pt x="173" y="1156"/>
                </a:lnTo>
                <a:lnTo>
                  <a:pt x="155" y="1171"/>
                </a:lnTo>
                <a:lnTo>
                  <a:pt x="136" y="1186"/>
                </a:lnTo>
                <a:lnTo>
                  <a:pt x="118" y="1200"/>
                </a:lnTo>
                <a:lnTo>
                  <a:pt x="99" y="1215"/>
                </a:lnTo>
                <a:lnTo>
                  <a:pt x="82" y="1230"/>
                </a:lnTo>
                <a:lnTo>
                  <a:pt x="63" y="1245"/>
                </a:lnTo>
                <a:lnTo>
                  <a:pt x="46" y="1259"/>
                </a:lnTo>
                <a:lnTo>
                  <a:pt x="28" y="1273"/>
                </a:lnTo>
                <a:lnTo>
                  <a:pt x="11" y="1288"/>
                </a:lnTo>
                <a:lnTo>
                  <a:pt x="8" y="1289"/>
                </a:lnTo>
                <a:lnTo>
                  <a:pt x="5" y="1289"/>
                </a:lnTo>
                <a:lnTo>
                  <a:pt x="4" y="1289"/>
                </a:lnTo>
                <a:lnTo>
                  <a:pt x="3" y="1289"/>
                </a:lnTo>
                <a:lnTo>
                  <a:pt x="1" y="1289"/>
                </a:lnTo>
                <a:lnTo>
                  <a:pt x="0" y="1289"/>
                </a:lnTo>
                <a:lnTo>
                  <a:pt x="0" y="1288"/>
                </a:lnTo>
                <a:lnTo>
                  <a:pt x="0" y="1286"/>
                </a:lnTo>
                <a:lnTo>
                  <a:pt x="0" y="1285"/>
                </a:lnTo>
                <a:lnTo>
                  <a:pt x="1" y="1284"/>
                </a:lnTo>
                <a:lnTo>
                  <a:pt x="1" y="1283"/>
                </a:lnTo>
                <a:lnTo>
                  <a:pt x="3" y="1280"/>
                </a:lnTo>
                <a:lnTo>
                  <a:pt x="4" y="1279"/>
                </a:lnTo>
                <a:lnTo>
                  <a:pt x="5" y="1277"/>
                </a:lnTo>
                <a:lnTo>
                  <a:pt x="7" y="1274"/>
                </a:lnTo>
                <a:lnTo>
                  <a:pt x="22" y="1259"/>
                </a:lnTo>
                <a:lnTo>
                  <a:pt x="38" y="1246"/>
                </a:lnTo>
                <a:lnTo>
                  <a:pt x="54" y="1231"/>
                </a:lnTo>
                <a:lnTo>
                  <a:pt x="71" y="1216"/>
                </a:lnTo>
                <a:lnTo>
                  <a:pt x="87" y="1202"/>
                </a:lnTo>
                <a:lnTo>
                  <a:pt x="105" y="1187"/>
                </a:lnTo>
                <a:lnTo>
                  <a:pt x="122" y="1172"/>
                </a:lnTo>
                <a:lnTo>
                  <a:pt x="140" y="1157"/>
                </a:lnTo>
                <a:lnTo>
                  <a:pt x="157" y="1143"/>
                </a:lnTo>
                <a:lnTo>
                  <a:pt x="176" y="1128"/>
                </a:lnTo>
                <a:lnTo>
                  <a:pt x="195" y="1112"/>
                </a:lnTo>
                <a:lnTo>
                  <a:pt x="215" y="1097"/>
                </a:lnTo>
                <a:lnTo>
                  <a:pt x="235" y="1081"/>
                </a:lnTo>
                <a:lnTo>
                  <a:pt x="255" y="1065"/>
                </a:lnTo>
                <a:lnTo>
                  <a:pt x="277" y="1049"/>
                </a:lnTo>
                <a:lnTo>
                  <a:pt x="300" y="1034"/>
                </a:lnTo>
                <a:lnTo>
                  <a:pt x="297" y="1028"/>
                </a:lnTo>
                <a:lnTo>
                  <a:pt x="296" y="1023"/>
                </a:lnTo>
                <a:lnTo>
                  <a:pt x="294" y="1019"/>
                </a:lnTo>
                <a:lnTo>
                  <a:pt x="292" y="1012"/>
                </a:lnTo>
                <a:lnTo>
                  <a:pt x="290" y="1007"/>
                </a:lnTo>
                <a:lnTo>
                  <a:pt x="289" y="1003"/>
                </a:lnTo>
                <a:lnTo>
                  <a:pt x="288" y="998"/>
                </a:lnTo>
                <a:lnTo>
                  <a:pt x="286" y="993"/>
                </a:lnTo>
                <a:lnTo>
                  <a:pt x="286" y="988"/>
                </a:lnTo>
                <a:lnTo>
                  <a:pt x="285" y="983"/>
                </a:lnTo>
                <a:lnTo>
                  <a:pt x="285" y="978"/>
                </a:lnTo>
                <a:lnTo>
                  <a:pt x="284" y="973"/>
                </a:lnTo>
                <a:lnTo>
                  <a:pt x="284" y="967"/>
                </a:lnTo>
                <a:lnTo>
                  <a:pt x="284" y="963"/>
                </a:lnTo>
                <a:lnTo>
                  <a:pt x="284" y="957"/>
                </a:lnTo>
                <a:lnTo>
                  <a:pt x="284" y="952"/>
                </a:lnTo>
                <a:lnTo>
                  <a:pt x="292" y="910"/>
                </a:lnTo>
                <a:lnTo>
                  <a:pt x="304" y="871"/>
                </a:lnTo>
                <a:lnTo>
                  <a:pt x="323" y="835"/>
                </a:lnTo>
                <a:lnTo>
                  <a:pt x="347" y="804"/>
                </a:lnTo>
                <a:lnTo>
                  <a:pt x="376" y="775"/>
                </a:lnTo>
                <a:lnTo>
                  <a:pt x="409" y="749"/>
                </a:lnTo>
                <a:lnTo>
                  <a:pt x="445" y="726"/>
                </a:lnTo>
                <a:lnTo>
                  <a:pt x="485" y="708"/>
                </a:lnTo>
                <a:lnTo>
                  <a:pt x="527" y="690"/>
                </a:lnTo>
                <a:lnTo>
                  <a:pt x="573" y="676"/>
                </a:lnTo>
                <a:lnTo>
                  <a:pt x="618" y="665"/>
                </a:lnTo>
                <a:lnTo>
                  <a:pt x="665" y="655"/>
                </a:lnTo>
                <a:lnTo>
                  <a:pt x="714" y="649"/>
                </a:lnTo>
                <a:lnTo>
                  <a:pt x="762" y="644"/>
                </a:lnTo>
                <a:lnTo>
                  <a:pt x="811" y="640"/>
                </a:lnTo>
                <a:lnTo>
                  <a:pt x="858" y="640"/>
                </a:lnTo>
                <a:lnTo>
                  <a:pt x="873" y="640"/>
                </a:lnTo>
                <a:lnTo>
                  <a:pt x="886" y="640"/>
                </a:lnTo>
                <a:lnTo>
                  <a:pt x="901" y="640"/>
                </a:lnTo>
                <a:lnTo>
                  <a:pt x="913" y="641"/>
                </a:lnTo>
                <a:lnTo>
                  <a:pt x="926" y="641"/>
                </a:lnTo>
                <a:lnTo>
                  <a:pt x="940" y="643"/>
                </a:lnTo>
                <a:lnTo>
                  <a:pt x="952" y="644"/>
                </a:lnTo>
                <a:lnTo>
                  <a:pt x="965" y="644"/>
                </a:lnTo>
                <a:lnTo>
                  <a:pt x="977" y="645"/>
                </a:lnTo>
                <a:lnTo>
                  <a:pt x="989" y="647"/>
                </a:lnTo>
                <a:lnTo>
                  <a:pt x="1000" y="649"/>
                </a:lnTo>
                <a:lnTo>
                  <a:pt x="1012" y="650"/>
                </a:lnTo>
                <a:lnTo>
                  <a:pt x="1024" y="652"/>
                </a:lnTo>
                <a:lnTo>
                  <a:pt x="1035" y="654"/>
                </a:lnTo>
                <a:lnTo>
                  <a:pt x="1047" y="656"/>
                </a:lnTo>
                <a:lnTo>
                  <a:pt x="1058" y="659"/>
                </a:lnTo>
                <a:close/>
                <a:moveTo>
                  <a:pt x="1276" y="731"/>
                </a:moveTo>
                <a:lnTo>
                  <a:pt x="1280" y="732"/>
                </a:lnTo>
                <a:lnTo>
                  <a:pt x="1283" y="735"/>
                </a:lnTo>
                <a:lnTo>
                  <a:pt x="1285" y="736"/>
                </a:lnTo>
                <a:lnTo>
                  <a:pt x="1289" y="737"/>
                </a:lnTo>
                <a:lnTo>
                  <a:pt x="1292" y="738"/>
                </a:lnTo>
                <a:lnTo>
                  <a:pt x="1296" y="741"/>
                </a:lnTo>
                <a:lnTo>
                  <a:pt x="1299" y="742"/>
                </a:lnTo>
                <a:lnTo>
                  <a:pt x="1303" y="743"/>
                </a:lnTo>
                <a:lnTo>
                  <a:pt x="1305" y="745"/>
                </a:lnTo>
                <a:lnTo>
                  <a:pt x="1308" y="747"/>
                </a:lnTo>
                <a:lnTo>
                  <a:pt x="1312" y="748"/>
                </a:lnTo>
                <a:lnTo>
                  <a:pt x="1315" y="749"/>
                </a:lnTo>
                <a:lnTo>
                  <a:pt x="1318" y="751"/>
                </a:lnTo>
                <a:lnTo>
                  <a:pt x="1322" y="753"/>
                </a:lnTo>
                <a:lnTo>
                  <a:pt x="1324" y="754"/>
                </a:lnTo>
                <a:lnTo>
                  <a:pt x="1327" y="756"/>
                </a:lnTo>
                <a:lnTo>
                  <a:pt x="1324" y="751"/>
                </a:lnTo>
                <a:lnTo>
                  <a:pt x="1322" y="747"/>
                </a:lnTo>
                <a:lnTo>
                  <a:pt x="1318" y="742"/>
                </a:lnTo>
                <a:lnTo>
                  <a:pt x="1315" y="738"/>
                </a:lnTo>
                <a:lnTo>
                  <a:pt x="1311" y="733"/>
                </a:lnTo>
                <a:lnTo>
                  <a:pt x="1308" y="730"/>
                </a:lnTo>
                <a:lnTo>
                  <a:pt x="1304" y="726"/>
                </a:lnTo>
                <a:lnTo>
                  <a:pt x="1300" y="721"/>
                </a:lnTo>
                <a:lnTo>
                  <a:pt x="1297" y="717"/>
                </a:lnTo>
                <a:lnTo>
                  <a:pt x="1293" y="714"/>
                </a:lnTo>
                <a:lnTo>
                  <a:pt x="1289" y="710"/>
                </a:lnTo>
                <a:lnTo>
                  <a:pt x="1285" y="706"/>
                </a:lnTo>
                <a:lnTo>
                  <a:pt x="1281" y="702"/>
                </a:lnTo>
                <a:lnTo>
                  <a:pt x="1277" y="698"/>
                </a:lnTo>
                <a:lnTo>
                  <a:pt x="1273" y="694"/>
                </a:lnTo>
                <a:lnTo>
                  <a:pt x="1269" y="690"/>
                </a:lnTo>
                <a:lnTo>
                  <a:pt x="1270" y="694"/>
                </a:lnTo>
                <a:lnTo>
                  <a:pt x="1270" y="697"/>
                </a:lnTo>
                <a:lnTo>
                  <a:pt x="1272" y="699"/>
                </a:lnTo>
                <a:lnTo>
                  <a:pt x="1272" y="703"/>
                </a:lnTo>
                <a:lnTo>
                  <a:pt x="1272" y="705"/>
                </a:lnTo>
                <a:lnTo>
                  <a:pt x="1273" y="708"/>
                </a:lnTo>
                <a:lnTo>
                  <a:pt x="1273" y="710"/>
                </a:lnTo>
                <a:lnTo>
                  <a:pt x="1273" y="714"/>
                </a:lnTo>
                <a:lnTo>
                  <a:pt x="1273" y="716"/>
                </a:lnTo>
                <a:lnTo>
                  <a:pt x="1274" y="719"/>
                </a:lnTo>
                <a:lnTo>
                  <a:pt x="1274" y="721"/>
                </a:lnTo>
                <a:lnTo>
                  <a:pt x="1274" y="722"/>
                </a:lnTo>
                <a:lnTo>
                  <a:pt x="1274" y="725"/>
                </a:lnTo>
                <a:lnTo>
                  <a:pt x="1276" y="727"/>
                </a:lnTo>
                <a:lnTo>
                  <a:pt x="1276" y="730"/>
                </a:lnTo>
                <a:lnTo>
                  <a:pt x="1276" y="731"/>
                </a:lnTo>
                <a:close/>
                <a:moveTo>
                  <a:pt x="622" y="936"/>
                </a:moveTo>
                <a:lnTo>
                  <a:pt x="626" y="955"/>
                </a:lnTo>
                <a:lnTo>
                  <a:pt x="633" y="972"/>
                </a:lnTo>
                <a:lnTo>
                  <a:pt x="644" y="988"/>
                </a:lnTo>
                <a:lnTo>
                  <a:pt x="657" y="1003"/>
                </a:lnTo>
                <a:lnTo>
                  <a:pt x="672" y="1017"/>
                </a:lnTo>
                <a:lnTo>
                  <a:pt x="688" y="1030"/>
                </a:lnTo>
                <a:lnTo>
                  <a:pt x="707" y="1042"/>
                </a:lnTo>
                <a:lnTo>
                  <a:pt x="726" y="1052"/>
                </a:lnTo>
                <a:lnTo>
                  <a:pt x="746" y="1062"/>
                </a:lnTo>
                <a:lnTo>
                  <a:pt x="766" y="1069"/>
                </a:lnTo>
                <a:lnTo>
                  <a:pt x="786" y="1076"/>
                </a:lnTo>
                <a:lnTo>
                  <a:pt x="805" y="1081"/>
                </a:lnTo>
                <a:lnTo>
                  <a:pt x="825" y="1086"/>
                </a:lnTo>
                <a:lnTo>
                  <a:pt x="843" y="1089"/>
                </a:lnTo>
                <a:lnTo>
                  <a:pt x="859" y="1091"/>
                </a:lnTo>
                <a:lnTo>
                  <a:pt x="874" y="1091"/>
                </a:lnTo>
                <a:lnTo>
                  <a:pt x="889" y="1091"/>
                </a:lnTo>
                <a:lnTo>
                  <a:pt x="903" y="1090"/>
                </a:lnTo>
                <a:lnTo>
                  <a:pt x="918" y="1089"/>
                </a:lnTo>
                <a:lnTo>
                  <a:pt x="933" y="1087"/>
                </a:lnTo>
                <a:lnTo>
                  <a:pt x="948" y="1086"/>
                </a:lnTo>
                <a:lnTo>
                  <a:pt x="963" y="1084"/>
                </a:lnTo>
                <a:lnTo>
                  <a:pt x="976" y="1080"/>
                </a:lnTo>
                <a:lnTo>
                  <a:pt x="989" y="1076"/>
                </a:lnTo>
                <a:lnTo>
                  <a:pt x="1003" y="1071"/>
                </a:lnTo>
                <a:lnTo>
                  <a:pt x="1014" y="1066"/>
                </a:lnTo>
                <a:lnTo>
                  <a:pt x="1024" y="1060"/>
                </a:lnTo>
                <a:lnTo>
                  <a:pt x="1034" y="1053"/>
                </a:lnTo>
                <a:lnTo>
                  <a:pt x="1043" y="1044"/>
                </a:lnTo>
                <a:lnTo>
                  <a:pt x="1050" y="1034"/>
                </a:lnTo>
                <a:lnTo>
                  <a:pt x="1054" y="1023"/>
                </a:lnTo>
                <a:lnTo>
                  <a:pt x="1058" y="1011"/>
                </a:lnTo>
                <a:lnTo>
                  <a:pt x="1058" y="1006"/>
                </a:lnTo>
                <a:lnTo>
                  <a:pt x="1058" y="1000"/>
                </a:lnTo>
                <a:lnTo>
                  <a:pt x="1058" y="994"/>
                </a:lnTo>
                <a:lnTo>
                  <a:pt x="1057" y="989"/>
                </a:lnTo>
                <a:lnTo>
                  <a:pt x="1055" y="983"/>
                </a:lnTo>
                <a:lnTo>
                  <a:pt x="1054" y="978"/>
                </a:lnTo>
                <a:lnTo>
                  <a:pt x="1053" y="972"/>
                </a:lnTo>
                <a:lnTo>
                  <a:pt x="1050" y="967"/>
                </a:lnTo>
                <a:lnTo>
                  <a:pt x="1047" y="962"/>
                </a:lnTo>
                <a:lnTo>
                  <a:pt x="1046" y="957"/>
                </a:lnTo>
                <a:lnTo>
                  <a:pt x="1043" y="952"/>
                </a:lnTo>
                <a:lnTo>
                  <a:pt x="1041" y="947"/>
                </a:lnTo>
                <a:lnTo>
                  <a:pt x="1039" y="942"/>
                </a:lnTo>
                <a:lnTo>
                  <a:pt x="1037" y="939"/>
                </a:lnTo>
                <a:lnTo>
                  <a:pt x="1035" y="934"/>
                </a:lnTo>
                <a:lnTo>
                  <a:pt x="1034" y="930"/>
                </a:lnTo>
                <a:lnTo>
                  <a:pt x="1027" y="934"/>
                </a:lnTo>
                <a:lnTo>
                  <a:pt x="1020" y="937"/>
                </a:lnTo>
                <a:lnTo>
                  <a:pt x="1015" y="941"/>
                </a:lnTo>
                <a:lnTo>
                  <a:pt x="1008" y="945"/>
                </a:lnTo>
                <a:lnTo>
                  <a:pt x="1003" y="947"/>
                </a:lnTo>
                <a:lnTo>
                  <a:pt x="996" y="951"/>
                </a:lnTo>
                <a:lnTo>
                  <a:pt x="989" y="955"/>
                </a:lnTo>
                <a:lnTo>
                  <a:pt x="983" y="957"/>
                </a:lnTo>
                <a:lnTo>
                  <a:pt x="976" y="960"/>
                </a:lnTo>
                <a:lnTo>
                  <a:pt x="969" y="962"/>
                </a:lnTo>
                <a:lnTo>
                  <a:pt x="963" y="964"/>
                </a:lnTo>
                <a:lnTo>
                  <a:pt x="956" y="966"/>
                </a:lnTo>
                <a:lnTo>
                  <a:pt x="948" y="967"/>
                </a:lnTo>
                <a:lnTo>
                  <a:pt x="941" y="967"/>
                </a:lnTo>
                <a:lnTo>
                  <a:pt x="933" y="967"/>
                </a:lnTo>
                <a:lnTo>
                  <a:pt x="925" y="967"/>
                </a:lnTo>
                <a:lnTo>
                  <a:pt x="914" y="966"/>
                </a:lnTo>
                <a:lnTo>
                  <a:pt x="906" y="963"/>
                </a:lnTo>
                <a:lnTo>
                  <a:pt x="898" y="961"/>
                </a:lnTo>
                <a:lnTo>
                  <a:pt x="893" y="958"/>
                </a:lnTo>
                <a:lnTo>
                  <a:pt x="889" y="955"/>
                </a:lnTo>
                <a:lnTo>
                  <a:pt x="885" y="951"/>
                </a:lnTo>
                <a:lnTo>
                  <a:pt x="882" y="947"/>
                </a:lnTo>
                <a:lnTo>
                  <a:pt x="879" y="944"/>
                </a:lnTo>
                <a:lnTo>
                  <a:pt x="877" y="940"/>
                </a:lnTo>
                <a:lnTo>
                  <a:pt x="875" y="936"/>
                </a:lnTo>
                <a:lnTo>
                  <a:pt x="874" y="933"/>
                </a:lnTo>
                <a:lnTo>
                  <a:pt x="871" y="930"/>
                </a:lnTo>
                <a:lnTo>
                  <a:pt x="868" y="929"/>
                </a:lnTo>
                <a:lnTo>
                  <a:pt x="864" y="928"/>
                </a:lnTo>
                <a:lnTo>
                  <a:pt x="860" y="928"/>
                </a:lnTo>
                <a:lnTo>
                  <a:pt x="855" y="929"/>
                </a:lnTo>
                <a:lnTo>
                  <a:pt x="852" y="929"/>
                </a:lnTo>
                <a:lnTo>
                  <a:pt x="848" y="930"/>
                </a:lnTo>
                <a:lnTo>
                  <a:pt x="844" y="930"/>
                </a:lnTo>
                <a:lnTo>
                  <a:pt x="842" y="931"/>
                </a:lnTo>
                <a:lnTo>
                  <a:pt x="838" y="933"/>
                </a:lnTo>
                <a:lnTo>
                  <a:pt x="835" y="934"/>
                </a:lnTo>
                <a:lnTo>
                  <a:pt x="832" y="935"/>
                </a:lnTo>
                <a:lnTo>
                  <a:pt x="829" y="936"/>
                </a:lnTo>
                <a:lnTo>
                  <a:pt x="827" y="937"/>
                </a:lnTo>
                <a:lnTo>
                  <a:pt x="824" y="940"/>
                </a:lnTo>
                <a:lnTo>
                  <a:pt x="823" y="942"/>
                </a:lnTo>
                <a:lnTo>
                  <a:pt x="821" y="945"/>
                </a:lnTo>
                <a:lnTo>
                  <a:pt x="820" y="948"/>
                </a:lnTo>
                <a:lnTo>
                  <a:pt x="819" y="952"/>
                </a:lnTo>
                <a:lnTo>
                  <a:pt x="817" y="956"/>
                </a:lnTo>
                <a:lnTo>
                  <a:pt x="817" y="961"/>
                </a:lnTo>
                <a:lnTo>
                  <a:pt x="819" y="964"/>
                </a:lnTo>
                <a:lnTo>
                  <a:pt x="820" y="968"/>
                </a:lnTo>
                <a:lnTo>
                  <a:pt x="821" y="972"/>
                </a:lnTo>
                <a:lnTo>
                  <a:pt x="825" y="976"/>
                </a:lnTo>
                <a:lnTo>
                  <a:pt x="828" y="979"/>
                </a:lnTo>
                <a:lnTo>
                  <a:pt x="834" y="983"/>
                </a:lnTo>
                <a:lnTo>
                  <a:pt x="838" y="987"/>
                </a:lnTo>
                <a:lnTo>
                  <a:pt x="843" y="991"/>
                </a:lnTo>
                <a:lnTo>
                  <a:pt x="848" y="995"/>
                </a:lnTo>
                <a:lnTo>
                  <a:pt x="854" y="999"/>
                </a:lnTo>
                <a:lnTo>
                  <a:pt x="859" y="1003"/>
                </a:lnTo>
                <a:lnTo>
                  <a:pt x="864" y="1006"/>
                </a:lnTo>
                <a:lnTo>
                  <a:pt x="870" y="1010"/>
                </a:lnTo>
                <a:lnTo>
                  <a:pt x="875" y="1014"/>
                </a:lnTo>
                <a:lnTo>
                  <a:pt x="881" y="1016"/>
                </a:lnTo>
                <a:lnTo>
                  <a:pt x="885" y="1020"/>
                </a:lnTo>
                <a:lnTo>
                  <a:pt x="885" y="1022"/>
                </a:lnTo>
                <a:lnTo>
                  <a:pt x="883" y="1023"/>
                </a:lnTo>
                <a:lnTo>
                  <a:pt x="883" y="1026"/>
                </a:lnTo>
                <a:lnTo>
                  <a:pt x="882" y="1030"/>
                </a:lnTo>
                <a:lnTo>
                  <a:pt x="881" y="1033"/>
                </a:lnTo>
                <a:lnTo>
                  <a:pt x="879" y="1037"/>
                </a:lnTo>
                <a:lnTo>
                  <a:pt x="878" y="1042"/>
                </a:lnTo>
                <a:lnTo>
                  <a:pt x="875" y="1046"/>
                </a:lnTo>
                <a:lnTo>
                  <a:pt x="874" y="1049"/>
                </a:lnTo>
                <a:lnTo>
                  <a:pt x="871" y="1053"/>
                </a:lnTo>
                <a:lnTo>
                  <a:pt x="870" y="1057"/>
                </a:lnTo>
                <a:lnTo>
                  <a:pt x="867" y="1059"/>
                </a:lnTo>
                <a:lnTo>
                  <a:pt x="864" y="1062"/>
                </a:lnTo>
                <a:lnTo>
                  <a:pt x="862" y="1064"/>
                </a:lnTo>
                <a:lnTo>
                  <a:pt x="860" y="1064"/>
                </a:lnTo>
                <a:lnTo>
                  <a:pt x="842" y="1055"/>
                </a:lnTo>
                <a:lnTo>
                  <a:pt x="825" y="1046"/>
                </a:lnTo>
                <a:lnTo>
                  <a:pt x="809" y="1036"/>
                </a:lnTo>
                <a:lnTo>
                  <a:pt x="795" y="1026"/>
                </a:lnTo>
                <a:lnTo>
                  <a:pt x="781" y="1016"/>
                </a:lnTo>
                <a:lnTo>
                  <a:pt x="768" y="1006"/>
                </a:lnTo>
                <a:lnTo>
                  <a:pt x="757" y="998"/>
                </a:lnTo>
                <a:lnTo>
                  <a:pt x="745" y="988"/>
                </a:lnTo>
                <a:lnTo>
                  <a:pt x="735" y="979"/>
                </a:lnTo>
                <a:lnTo>
                  <a:pt x="725" y="972"/>
                </a:lnTo>
                <a:lnTo>
                  <a:pt x="715" y="964"/>
                </a:lnTo>
                <a:lnTo>
                  <a:pt x="707" y="957"/>
                </a:lnTo>
                <a:lnTo>
                  <a:pt x="699" y="952"/>
                </a:lnTo>
                <a:lnTo>
                  <a:pt x="691" y="947"/>
                </a:lnTo>
                <a:lnTo>
                  <a:pt x="683" y="944"/>
                </a:lnTo>
                <a:lnTo>
                  <a:pt x="676" y="941"/>
                </a:lnTo>
                <a:lnTo>
                  <a:pt x="672" y="940"/>
                </a:lnTo>
                <a:lnTo>
                  <a:pt x="670" y="939"/>
                </a:lnTo>
                <a:lnTo>
                  <a:pt x="667" y="939"/>
                </a:lnTo>
                <a:lnTo>
                  <a:pt x="663" y="937"/>
                </a:lnTo>
                <a:lnTo>
                  <a:pt x="660" y="937"/>
                </a:lnTo>
                <a:lnTo>
                  <a:pt x="657" y="937"/>
                </a:lnTo>
                <a:lnTo>
                  <a:pt x="653" y="936"/>
                </a:lnTo>
                <a:lnTo>
                  <a:pt x="651" y="936"/>
                </a:lnTo>
                <a:lnTo>
                  <a:pt x="647" y="936"/>
                </a:lnTo>
                <a:lnTo>
                  <a:pt x="644" y="936"/>
                </a:lnTo>
                <a:lnTo>
                  <a:pt x="640" y="936"/>
                </a:lnTo>
                <a:lnTo>
                  <a:pt x="637" y="936"/>
                </a:lnTo>
                <a:lnTo>
                  <a:pt x="633" y="936"/>
                </a:lnTo>
                <a:lnTo>
                  <a:pt x="629" y="936"/>
                </a:lnTo>
                <a:lnTo>
                  <a:pt x="625" y="936"/>
                </a:lnTo>
                <a:lnTo>
                  <a:pt x="622" y="936"/>
                </a:lnTo>
                <a:close/>
                <a:moveTo>
                  <a:pt x="1191" y="402"/>
                </a:moveTo>
                <a:lnTo>
                  <a:pt x="1187" y="409"/>
                </a:lnTo>
                <a:lnTo>
                  <a:pt x="1183" y="415"/>
                </a:lnTo>
                <a:lnTo>
                  <a:pt x="1179" y="423"/>
                </a:lnTo>
                <a:lnTo>
                  <a:pt x="1174" y="430"/>
                </a:lnTo>
                <a:lnTo>
                  <a:pt x="1170" y="437"/>
                </a:lnTo>
                <a:lnTo>
                  <a:pt x="1164" y="445"/>
                </a:lnTo>
                <a:lnTo>
                  <a:pt x="1160" y="452"/>
                </a:lnTo>
                <a:lnTo>
                  <a:pt x="1156" y="459"/>
                </a:lnTo>
                <a:lnTo>
                  <a:pt x="1152" y="467"/>
                </a:lnTo>
                <a:lnTo>
                  <a:pt x="1149" y="474"/>
                </a:lnTo>
                <a:lnTo>
                  <a:pt x="1147" y="482"/>
                </a:lnTo>
                <a:lnTo>
                  <a:pt x="1145" y="489"/>
                </a:lnTo>
                <a:lnTo>
                  <a:pt x="1144" y="495"/>
                </a:lnTo>
                <a:lnTo>
                  <a:pt x="1145" y="501"/>
                </a:lnTo>
                <a:lnTo>
                  <a:pt x="1147" y="509"/>
                </a:lnTo>
                <a:lnTo>
                  <a:pt x="1149" y="514"/>
                </a:lnTo>
                <a:lnTo>
                  <a:pt x="1151" y="517"/>
                </a:lnTo>
                <a:lnTo>
                  <a:pt x="1153" y="522"/>
                </a:lnTo>
                <a:lnTo>
                  <a:pt x="1158" y="526"/>
                </a:lnTo>
                <a:lnTo>
                  <a:pt x="1160" y="530"/>
                </a:lnTo>
                <a:lnTo>
                  <a:pt x="1164" y="533"/>
                </a:lnTo>
                <a:lnTo>
                  <a:pt x="1168" y="538"/>
                </a:lnTo>
                <a:lnTo>
                  <a:pt x="1172" y="542"/>
                </a:lnTo>
                <a:lnTo>
                  <a:pt x="1178" y="545"/>
                </a:lnTo>
                <a:lnTo>
                  <a:pt x="1182" y="550"/>
                </a:lnTo>
                <a:lnTo>
                  <a:pt x="1187" y="554"/>
                </a:lnTo>
                <a:lnTo>
                  <a:pt x="1192" y="559"/>
                </a:lnTo>
                <a:lnTo>
                  <a:pt x="1199" y="563"/>
                </a:lnTo>
                <a:lnTo>
                  <a:pt x="1205" y="568"/>
                </a:lnTo>
                <a:lnTo>
                  <a:pt x="1210" y="573"/>
                </a:lnTo>
                <a:lnTo>
                  <a:pt x="1217" y="576"/>
                </a:lnTo>
                <a:lnTo>
                  <a:pt x="1222" y="581"/>
                </a:lnTo>
                <a:lnTo>
                  <a:pt x="1221" y="570"/>
                </a:lnTo>
                <a:lnTo>
                  <a:pt x="1219" y="558"/>
                </a:lnTo>
                <a:lnTo>
                  <a:pt x="1217" y="547"/>
                </a:lnTo>
                <a:lnTo>
                  <a:pt x="1215" y="536"/>
                </a:lnTo>
                <a:lnTo>
                  <a:pt x="1214" y="523"/>
                </a:lnTo>
                <a:lnTo>
                  <a:pt x="1211" y="512"/>
                </a:lnTo>
                <a:lnTo>
                  <a:pt x="1210" y="501"/>
                </a:lnTo>
                <a:lnTo>
                  <a:pt x="1207" y="490"/>
                </a:lnTo>
                <a:lnTo>
                  <a:pt x="1206" y="479"/>
                </a:lnTo>
                <a:lnTo>
                  <a:pt x="1203" y="468"/>
                </a:lnTo>
                <a:lnTo>
                  <a:pt x="1202" y="457"/>
                </a:lnTo>
                <a:lnTo>
                  <a:pt x="1199" y="446"/>
                </a:lnTo>
                <a:lnTo>
                  <a:pt x="1198" y="435"/>
                </a:lnTo>
                <a:lnTo>
                  <a:pt x="1195" y="424"/>
                </a:lnTo>
                <a:lnTo>
                  <a:pt x="1194" y="413"/>
                </a:lnTo>
                <a:lnTo>
                  <a:pt x="1191" y="402"/>
                </a:lnTo>
                <a:close/>
                <a:moveTo>
                  <a:pt x="1409" y="1097"/>
                </a:moveTo>
                <a:lnTo>
                  <a:pt x="1402" y="1096"/>
                </a:lnTo>
                <a:lnTo>
                  <a:pt x="1394" y="1095"/>
                </a:lnTo>
                <a:lnTo>
                  <a:pt x="1387" y="1093"/>
                </a:lnTo>
                <a:lnTo>
                  <a:pt x="1379" y="1093"/>
                </a:lnTo>
                <a:lnTo>
                  <a:pt x="1371" y="1092"/>
                </a:lnTo>
                <a:lnTo>
                  <a:pt x="1363" y="1092"/>
                </a:lnTo>
                <a:lnTo>
                  <a:pt x="1355" y="1092"/>
                </a:lnTo>
                <a:lnTo>
                  <a:pt x="1347" y="1091"/>
                </a:lnTo>
                <a:lnTo>
                  <a:pt x="1339" y="1091"/>
                </a:lnTo>
                <a:lnTo>
                  <a:pt x="1331" y="1091"/>
                </a:lnTo>
                <a:lnTo>
                  <a:pt x="1323" y="1091"/>
                </a:lnTo>
                <a:lnTo>
                  <a:pt x="1313" y="1092"/>
                </a:lnTo>
                <a:lnTo>
                  <a:pt x="1305" y="1092"/>
                </a:lnTo>
                <a:lnTo>
                  <a:pt x="1297" y="1093"/>
                </a:lnTo>
                <a:lnTo>
                  <a:pt x="1289" y="1093"/>
                </a:lnTo>
                <a:lnTo>
                  <a:pt x="1280" y="1095"/>
                </a:lnTo>
                <a:lnTo>
                  <a:pt x="1283" y="1098"/>
                </a:lnTo>
                <a:lnTo>
                  <a:pt x="1284" y="1103"/>
                </a:lnTo>
                <a:lnTo>
                  <a:pt x="1285" y="1107"/>
                </a:lnTo>
                <a:lnTo>
                  <a:pt x="1287" y="1111"/>
                </a:lnTo>
                <a:lnTo>
                  <a:pt x="1288" y="1113"/>
                </a:lnTo>
                <a:lnTo>
                  <a:pt x="1289" y="1117"/>
                </a:lnTo>
                <a:lnTo>
                  <a:pt x="1291" y="1119"/>
                </a:lnTo>
                <a:lnTo>
                  <a:pt x="1291" y="1123"/>
                </a:lnTo>
                <a:lnTo>
                  <a:pt x="1292" y="1125"/>
                </a:lnTo>
                <a:lnTo>
                  <a:pt x="1292" y="1129"/>
                </a:lnTo>
                <a:lnTo>
                  <a:pt x="1293" y="1132"/>
                </a:lnTo>
                <a:lnTo>
                  <a:pt x="1293" y="1135"/>
                </a:lnTo>
                <a:lnTo>
                  <a:pt x="1293" y="1138"/>
                </a:lnTo>
                <a:lnTo>
                  <a:pt x="1293" y="1141"/>
                </a:lnTo>
                <a:lnTo>
                  <a:pt x="1293" y="1144"/>
                </a:lnTo>
                <a:lnTo>
                  <a:pt x="1293" y="1148"/>
                </a:lnTo>
                <a:lnTo>
                  <a:pt x="1293" y="1150"/>
                </a:lnTo>
                <a:lnTo>
                  <a:pt x="1293" y="1152"/>
                </a:lnTo>
                <a:lnTo>
                  <a:pt x="1292" y="1156"/>
                </a:lnTo>
                <a:lnTo>
                  <a:pt x="1291" y="1160"/>
                </a:lnTo>
                <a:lnTo>
                  <a:pt x="1289" y="1163"/>
                </a:lnTo>
                <a:lnTo>
                  <a:pt x="1288" y="1167"/>
                </a:lnTo>
                <a:lnTo>
                  <a:pt x="1285" y="1171"/>
                </a:lnTo>
                <a:lnTo>
                  <a:pt x="1283" y="1175"/>
                </a:lnTo>
                <a:lnTo>
                  <a:pt x="1280" y="1178"/>
                </a:lnTo>
                <a:lnTo>
                  <a:pt x="1277" y="1182"/>
                </a:lnTo>
                <a:lnTo>
                  <a:pt x="1273" y="1186"/>
                </a:lnTo>
                <a:lnTo>
                  <a:pt x="1269" y="1188"/>
                </a:lnTo>
                <a:lnTo>
                  <a:pt x="1265" y="1191"/>
                </a:lnTo>
                <a:lnTo>
                  <a:pt x="1260" y="1193"/>
                </a:lnTo>
                <a:lnTo>
                  <a:pt x="1254" y="1194"/>
                </a:lnTo>
                <a:lnTo>
                  <a:pt x="1249" y="1194"/>
                </a:lnTo>
                <a:lnTo>
                  <a:pt x="1246" y="1194"/>
                </a:lnTo>
                <a:lnTo>
                  <a:pt x="1242" y="1194"/>
                </a:lnTo>
                <a:lnTo>
                  <a:pt x="1238" y="1193"/>
                </a:lnTo>
                <a:lnTo>
                  <a:pt x="1236" y="1193"/>
                </a:lnTo>
                <a:lnTo>
                  <a:pt x="1231" y="1192"/>
                </a:lnTo>
                <a:lnTo>
                  <a:pt x="1227" y="1191"/>
                </a:lnTo>
                <a:lnTo>
                  <a:pt x="1225" y="1189"/>
                </a:lnTo>
                <a:lnTo>
                  <a:pt x="1221" y="1187"/>
                </a:lnTo>
                <a:lnTo>
                  <a:pt x="1217" y="1186"/>
                </a:lnTo>
                <a:lnTo>
                  <a:pt x="1213" y="1183"/>
                </a:lnTo>
                <a:lnTo>
                  <a:pt x="1209" y="1181"/>
                </a:lnTo>
                <a:lnTo>
                  <a:pt x="1206" y="1179"/>
                </a:lnTo>
                <a:lnTo>
                  <a:pt x="1202" y="1177"/>
                </a:lnTo>
                <a:lnTo>
                  <a:pt x="1198" y="1173"/>
                </a:lnTo>
                <a:lnTo>
                  <a:pt x="1195" y="1171"/>
                </a:lnTo>
                <a:lnTo>
                  <a:pt x="1191" y="1168"/>
                </a:lnTo>
                <a:lnTo>
                  <a:pt x="1188" y="1177"/>
                </a:lnTo>
                <a:lnTo>
                  <a:pt x="1184" y="1187"/>
                </a:lnTo>
                <a:lnTo>
                  <a:pt x="1182" y="1195"/>
                </a:lnTo>
                <a:lnTo>
                  <a:pt x="1178" y="1204"/>
                </a:lnTo>
                <a:lnTo>
                  <a:pt x="1174" y="1213"/>
                </a:lnTo>
                <a:lnTo>
                  <a:pt x="1170" y="1221"/>
                </a:lnTo>
                <a:lnTo>
                  <a:pt x="1166" y="1229"/>
                </a:lnTo>
                <a:lnTo>
                  <a:pt x="1162" y="1237"/>
                </a:lnTo>
                <a:lnTo>
                  <a:pt x="1158" y="1245"/>
                </a:lnTo>
                <a:lnTo>
                  <a:pt x="1153" y="1253"/>
                </a:lnTo>
                <a:lnTo>
                  <a:pt x="1149" y="1261"/>
                </a:lnTo>
                <a:lnTo>
                  <a:pt x="1145" y="1268"/>
                </a:lnTo>
                <a:lnTo>
                  <a:pt x="1141" y="1277"/>
                </a:lnTo>
                <a:lnTo>
                  <a:pt x="1137" y="1284"/>
                </a:lnTo>
                <a:lnTo>
                  <a:pt x="1135" y="1292"/>
                </a:lnTo>
                <a:lnTo>
                  <a:pt x="1132" y="1300"/>
                </a:lnTo>
                <a:lnTo>
                  <a:pt x="1131" y="1304"/>
                </a:lnTo>
                <a:lnTo>
                  <a:pt x="1131" y="1307"/>
                </a:lnTo>
                <a:lnTo>
                  <a:pt x="1132" y="1310"/>
                </a:lnTo>
                <a:lnTo>
                  <a:pt x="1133" y="1313"/>
                </a:lnTo>
                <a:lnTo>
                  <a:pt x="1136" y="1317"/>
                </a:lnTo>
                <a:lnTo>
                  <a:pt x="1139" y="1320"/>
                </a:lnTo>
                <a:lnTo>
                  <a:pt x="1141" y="1322"/>
                </a:lnTo>
                <a:lnTo>
                  <a:pt x="1145" y="1324"/>
                </a:lnTo>
                <a:lnTo>
                  <a:pt x="1149" y="1327"/>
                </a:lnTo>
                <a:lnTo>
                  <a:pt x="1153" y="1328"/>
                </a:lnTo>
                <a:lnTo>
                  <a:pt x="1158" y="1329"/>
                </a:lnTo>
                <a:lnTo>
                  <a:pt x="1163" y="1331"/>
                </a:lnTo>
                <a:lnTo>
                  <a:pt x="1167" y="1331"/>
                </a:lnTo>
                <a:lnTo>
                  <a:pt x="1171" y="1329"/>
                </a:lnTo>
                <a:lnTo>
                  <a:pt x="1175" y="1328"/>
                </a:lnTo>
                <a:lnTo>
                  <a:pt x="1178" y="1327"/>
                </a:lnTo>
                <a:lnTo>
                  <a:pt x="1182" y="1323"/>
                </a:lnTo>
                <a:lnTo>
                  <a:pt x="1186" y="1320"/>
                </a:lnTo>
                <a:lnTo>
                  <a:pt x="1190" y="1315"/>
                </a:lnTo>
                <a:lnTo>
                  <a:pt x="1194" y="1311"/>
                </a:lnTo>
                <a:lnTo>
                  <a:pt x="1198" y="1306"/>
                </a:lnTo>
                <a:lnTo>
                  <a:pt x="1202" y="1300"/>
                </a:lnTo>
                <a:lnTo>
                  <a:pt x="1205" y="1295"/>
                </a:lnTo>
                <a:lnTo>
                  <a:pt x="1209" y="1289"/>
                </a:lnTo>
                <a:lnTo>
                  <a:pt x="1213" y="1284"/>
                </a:lnTo>
                <a:lnTo>
                  <a:pt x="1217" y="1278"/>
                </a:lnTo>
                <a:lnTo>
                  <a:pt x="1222" y="1272"/>
                </a:lnTo>
                <a:lnTo>
                  <a:pt x="1226" y="1265"/>
                </a:lnTo>
                <a:lnTo>
                  <a:pt x="1231" y="1259"/>
                </a:lnTo>
                <a:lnTo>
                  <a:pt x="1236" y="1253"/>
                </a:lnTo>
                <a:lnTo>
                  <a:pt x="1241" y="1247"/>
                </a:lnTo>
                <a:lnTo>
                  <a:pt x="1248" y="1241"/>
                </a:lnTo>
                <a:lnTo>
                  <a:pt x="1257" y="1231"/>
                </a:lnTo>
                <a:lnTo>
                  <a:pt x="1269" y="1222"/>
                </a:lnTo>
                <a:lnTo>
                  <a:pt x="1281" y="1214"/>
                </a:lnTo>
                <a:lnTo>
                  <a:pt x="1295" y="1205"/>
                </a:lnTo>
                <a:lnTo>
                  <a:pt x="1308" y="1198"/>
                </a:lnTo>
                <a:lnTo>
                  <a:pt x="1322" y="1191"/>
                </a:lnTo>
                <a:lnTo>
                  <a:pt x="1335" y="1183"/>
                </a:lnTo>
                <a:lnTo>
                  <a:pt x="1347" y="1177"/>
                </a:lnTo>
                <a:lnTo>
                  <a:pt x="1359" y="1170"/>
                </a:lnTo>
                <a:lnTo>
                  <a:pt x="1371" y="1163"/>
                </a:lnTo>
                <a:lnTo>
                  <a:pt x="1382" y="1157"/>
                </a:lnTo>
                <a:lnTo>
                  <a:pt x="1390" y="1152"/>
                </a:lnTo>
                <a:lnTo>
                  <a:pt x="1398" y="1146"/>
                </a:lnTo>
                <a:lnTo>
                  <a:pt x="1404" y="1141"/>
                </a:lnTo>
                <a:lnTo>
                  <a:pt x="1408" y="1136"/>
                </a:lnTo>
                <a:lnTo>
                  <a:pt x="1409" y="1132"/>
                </a:lnTo>
                <a:lnTo>
                  <a:pt x="1409" y="1129"/>
                </a:lnTo>
                <a:lnTo>
                  <a:pt x="1409" y="1128"/>
                </a:lnTo>
                <a:lnTo>
                  <a:pt x="1409" y="1125"/>
                </a:lnTo>
                <a:lnTo>
                  <a:pt x="1409" y="1123"/>
                </a:lnTo>
                <a:lnTo>
                  <a:pt x="1409" y="1122"/>
                </a:lnTo>
                <a:lnTo>
                  <a:pt x="1409" y="1119"/>
                </a:lnTo>
                <a:lnTo>
                  <a:pt x="1409" y="1117"/>
                </a:lnTo>
                <a:lnTo>
                  <a:pt x="1409" y="1114"/>
                </a:lnTo>
                <a:lnTo>
                  <a:pt x="1409" y="1113"/>
                </a:lnTo>
                <a:lnTo>
                  <a:pt x="1409" y="1111"/>
                </a:lnTo>
                <a:lnTo>
                  <a:pt x="1409" y="1108"/>
                </a:lnTo>
                <a:lnTo>
                  <a:pt x="1409" y="1106"/>
                </a:lnTo>
                <a:lnTo>
                  <a:pt x="1409" y="1103"/>
                </a:lnTo>
                <a:lnTo>
                  <a:pt x="1409" y="1102"/>
                </a:lnTo>
                <a:lnTo>
                  <a:pt x="1409" y="1100"/>
                </a:lnTo>
                <a:lnTo>
                  <a:pt x="1409" y="1097"/>
                </a:lnTo>
                <a:close/>
                <a:moveTo>
                  <a:pt x="1207" y="1109"/>
                </a:moveTo>
                <a:lnTo>
                  <a:pt x="1207" y="1112"/>
                </a:lnTo>
                <a:lnTo>
                  <a:pt x="1209" y="1116"/>
                </a:lnTo>
                <a:lnTo>
                  <a:pt x="1210" y="1118"/>
                </a:lnTo>
                <a:lnTo>
                  <a:pt x="1213" y="1122"/>
                </a:lnTo>
                <a:lnTo>
                  <a:pt x="1215" y="1127"/>
                </a:lnTo>
                <a:lnTo>
                  <a:pt x="1219" y="1130"/>
                </a:lnTo>
                <a:lnTo>
                  <a:pt x="1223" y="1134"/>
                </a:lnTo>
                <a:lnTo>
                  <a:pt x="1226" y="1136"/>
                </a:lnTo>
                <a:lnTo>
                  <a:pt x="1230" y="1140"/>
                </a:lnTo>
                <a:lnTo>
                  <a:pt x="1234" y="1144"/>
                </a:lnTo>
                <a:lnTo>
                  <a:pt x="1238" y="1146"/>
                </a:lnTo>
                <a:lnTo>
                  <a:pt x="1242" y="1148"/>
                </a:lnTo>
                <a:lnTo>
                  <a:pt x="1245" y="1150"/>
                </a:lnTo>
                <a:lnTo>
                  <a:pt x="1248" y="1150"/>
                </a:lnTo>
                <a:lnTo>
                  <a:pt x="1250" y="1150"/>
                </a:lnTo>
                <a:lnTo>
                  <a:pt x="1252" y="1150"/>
                </a:lnTo>
                <a:lnTo>
                  <a:pt x="1253" y="1149"/>
                </a:lnTo>
                <a:lnTo>
                  <a:pt x="1254" y="1146"/>
                </a:lnTo>
                <a:lnTo>
                  <a:pt x="1256" y="1145"/>
                </a:lnTo>
                <a:lnTo>
                  <a:pt x="1256" y="1144"/>
                </a:lnTo>
                <a:lnTo>
                  <a:pt x="1256" y="1143"/>
                </a:lnTo>
                <a:lnTo>
                  <a:pt x="1256" y="1141"/>
                </a:lnTo>
                <a:lnTo>
                  <a:pt x="1256" y="1140"/>
                </a:lnTo>
                <a:lnTo>
                  <a:pt x="1256" y="1139"/>
                </a:lnTo>
                <a:lnTo>
                  <a:pt x="1256" y="1138"/>
                </a:lnTo>
                <a:lnTo>
                  <a:pt x="1256" y="1136"/>
                </a:lnTo>
                <a:lnTo>
                  <a:pt x="1254" y="1135"/>
                </a:lnTo>
                <a:lnTo>
                  <a:pt x="1253" y="1133"/>
                </a:lnTo>
                <a:lnTo>
                  <a:pt x="1253" y="1132"/>
                </a:lnTo>
                <a:lnTo>
                  <a:pt x="1252" y="1130"/>
                </a:lnTo>
                <a:lnTo>
                  <a:pt x="1250" y="1129"/>
                </a:lnTo>
                <a:lnTo>
                  <a:pt x="1249" y="1128"/>
                </a:lnTo>
                <a:lnTo>
                  <a:pt x="1248" y="1124"/>
                </a:lnTo>
                <a:lnTo>
                  <a:pt x="1245" y="1122"/>
                </a:lnTo>
                <a:lnTo>
                  <a:pt x="1242" y="1119"/>
                </a:lnTo>
                <a:lnTo>
                  <a:pt x="1240" y="1117"/>
                </a:lnTo>
                <a:lnTo>
                  <a:pt x="1237" y="1114"/>
                </a:lnTo>
                <a:lnTo>
                  <a:pt x="1234" y="1112"/>
                </a:lnTo>
                <a:lnTo>
                  <a:pt x="1231" y="1109"/>
                </a:lnTo>
                <a:lnTo>
                  <a:pt x="1229" y="1108"/>
                </a:lnTo>
                <a:lnTo>
                  <a:pt x="1226" y="1106"/>
                </a:lnTo>
                <a:lnTo>
                  <a:pt x="1223" y="1105"/>
                </a:lnTo>
                <a:lnTo>
                  <a:pt x="1221" y="1105"/>
                </a:lnTo>
                <a:lnTo>
                  <a:pt x="1218" y="1105"/>
                </a:lnTo>
                <a:lnTo>
                  <a:pt x="1215" y="1105"/>
                </a:lnTo>
                <a:lnTo>
                  <a:pt x="1213" y="1106"/>
                </a:lnTo>
                <a:lnTo>
                  <a:pt x="1210" y="1107"/>
                </a:lnTo>
                <a:lnTo>
                  <a:pt x="1207" y="1109"/>
                </a:lnTo>
                <a:close/>
                <a:moveTo>
                  <a:pt x="1511" y="1365"/>
                </a:moveTo>
                <a:lnTo>
                  <a:pt x="1506" y="1366"/>
                </a:lnTo>
                <a:lnTo>
                  <a:pt x="1500" y="1366"/>
                </a:lnTo>
                <a:lnTo>
                  <a:pt x="1495" y="1366"/>
                </a:lnTo>
                <a:lnTo>
                  <a:pt x="1490" y="1365"/>
                </a:lnTo>
                <a:lnTo>
                  <a:pt x="1484" y="1364"/>
                </a:lnTo>
                <a:lnTo>
                  <a:pt x="1480" y="1363"/>
                </a:lnTo>
                <a:lnTo>
                  <a:pt x="1476" y="1360"/>
                </a:lnTo>
                <a:lnTo>
                  <a:pt x="1472" y="1358"/>
                </a:lnTo>
                <a:lnTo>
                  <a:pt x="1468" y="1354"/>
                </a:lnTo>
                <a:lnTo>
                  <a:pt x="1465" y="1350"/>
                </a:lnTo>
                <a:lnTo>
                  <a:pt x="1461" y="1347"/>
                </a:lnTo>
                <a:lnTo>
                  <a:pt x="1459" y="1342"/>
                </a:lnTo>
                <a:lnTo>
                  <a:pt x="1455" y="1335"/>
                </a:lnTo>
                <a:lnTo>
                  <a:pt x="1452" y="1329"/>
                </a:lnTo>
                <a:lnTo>
                  <a:pt x="1448" y="1323"/>
                </a:lnTo>
                <a:lnTo>
                  <a:pt x="1445" y="1316"/>
                </a:lnTo>
                <a:lnTo>
                  <a:pt x="1444" y="1323"/>
                </a:lnTo>
                <a:lnTo>
                  <a:pt x="1443" y="1331"/>
                </a:lnTo>
                <a:lnTo>
                  <a:pt x="1440" y="1337"/>
                </a:lnTo>
                <a:lnTo>
                  <a:pt x="1437" y="1344"/>
                </a:lnTo>
                <a:lnTo>
                  <a:pt x="1434" y="1351"/>
                </a:lnTo>
                <a:lnTo>
                  <a:pt x="1430" y="1358"/>
                </a:lnTo>
                <a:lnTo>
                  <a:pt x="1428" y="1364"/>
                </a:lnTo>
                <a:lnTo>
                  <a:pt x="1422" y="1370"/>
                </a:lnTo>
                <a:lnTo>
                  <a:pt x="1418" y="1375"/>
                </a:lnTo>
                <a:lnTo>
                  <a:pt x="1413" y="1378"/>
                </a:lnTo>
                <a:lnTo>
                  <a:pt x="1408" y="1382"/>
                </a:lnTo>
                <a:lnTo>
                  <a:pt x="1402" y="1386"/>
                </a:lnTo>
                <a:lnTo>
                  <a:pt x="1395" y="1388"/>
                </a:lnTo>
                <a:lnTo>
                  <a:pt x="1390" y="1388"/>
                </a:lnTo>
                <a:lnTo>
                  <a:pt x="1383" y="1388"/>
                </a:lnTo>
                <a:lnTo>
                  <a:pt x="1377" y="1387"/>
                </a:lnTo>
                <a:lnTo>
                  <a:pt x="1371" y="1386"/>
                </a:lnTo>
                <a:lnTo>
                  <a:pt x="1367" y="1385"/>
                </a:lnTo>
                <a:lnTo>
                  <a:pt x="1363" y="1383"/>
                </a:lnTo>
                <a:lnTo>
                  <a:pt x="1359" y="1381"/>
                </a:lnTo>
                <a:lnTo>
                  <a:pt x="1355" y="1380"/>
                </a:lnTo>
                <a:lnTo>
                  <a:pt x="1352" y="1377"/>
                </a:lnTo>
                <a:lnTo>
                  <a:pt x="1350" y="1375"/>
                </a:lnTo>
                <a:lnTo>
                  <a:pt x="1347" y="1372"/>
                </a:lnTo>
                <a:lnTo>
                  <a:pt x="1346" y="1370"/>
                </a:lnTo>
                <a:lnTo>
                  <a:pt x="1343" y="1367"/>
                </a:lnTo>
                <a:lnTo>
                  <a:pt x="1342" y="1364"/>
                </a:lnTo>
                <a:lnTo>
                  <a:pt x="1340" y="1360"/>
                </a:lnTo>
                <a:lnTo>
                  <a:pt x="1339" y="1355"/>
                </a:lnTo>
                <a:lnTo>
                  <a:pt x="1338" y="1350"/>
                </a:lnTo>
                <a:lnTo>
                  <a:pt x="1336" y="1345"/>
                </a:lnTo>
                <a:lnTo>
                  <a:pt x="1336" y="1339"/>
                </a:lnTo>
                <a:lnTo>
                  <a:pt x="1335" y="1335"/>
                </a:lnTo>
                <a:lnTo>
                  <a:pt x="1335" y="1331"/>
                </a:lnTo>
                <a:lnTo>
                  <a:pt x="1335" y="1328"/>
                </a:lnTo>
                <a:lnTo>
                  <a:pt x="1335" y="1324"/>
                </a:lnTo>
                <a:lnTo>
                  <a:pt x="1335" y="1321"/>
                </a:lnTo>
                <a:lnTo>
                  <a:pt x="1335" y="1317"/>
                </a:lnTo>
                <a:lnTo>
                  <a:pt x="1335" y="1313"/>
                </a:lnTo>
                <a:lnTo>
                  <a:pt x="1336" y="1311"/>
                </a:lnTo>
                <a:lnTo>
                  <a:pt x="1336" y="1307"/>
                </a:lnTo>
                <a:lnTo>
                  <a:pt x="1336" y="1304"/>
                </a:lnTo>
                <a:lnTo>
                  <a:pt x="1336" y="1301"/>
                </a:lnTo>
                <a:lnTo>
                  <a:pt x="1336" y="1297"/>
                </a:lnTo>
                <a:lnTo>
                  <a:pt x="1336" y="1294"/>
                </a:lnTo>
                <a:lnTo>
                  <a:pt x="1336" y="1290"/>
                </a:lnTo>
                <a:lnTo>
                  <a:pt x="1336" y="1288"/>
                </a:lnTo>
                <a:lnTo>
                  <a:pt x="1336" y="1284"/>
                </a:lnTo>
                <a:lnTo>
                  <a:pt x="1330" y="1286"/>
                </a:lnTo>
                <a:lnTo>
                  <a:pt x="1324" y="1291"/>
                </a:lnTo>
                <a:lnTo>
                  <a:pt x="1320" y="1299"/>
                </a:lnTo>
                <a:lnTo>
                  <a:pt x="1316" y="1306"/>
                </a:lnTo>
                <a:lnTo>
                  <a:pt x="1313" y="1315"/>
                </a:lnTo>
                <a:lnTo>
                  <a:pt x="1311" y="1324"/>
                </a:lnTo>
                <a:lnTo>
                  <a:pt x="1308" y="1335"/>
                </a:lnTo>
                <a:lnTo>
                  <a:pt x="1307" y="1347"/>
                </a:lnTo>
                <a:lnTo>
                  <a:pt x="1304" y="1358"/>
                </a:lnTo>
                <a:lnTo>
                  <a:pt x="1303" y="1369"/>
                </a:lnTo>
                <a:lnTo>
                  <a:pt x="1300" y="1380"/>
                </a:lnTo>
                <a:lnTo>
                  <a:pt x="1299" y="1390"/>
                </a:lnTo>
                <a:lnTo>
                  <a:pt x="1295" y="1399"/>
                </a:lnTo>
                <a:lnTo>
                  <a:pt x="1292" y="1408"/>
                </a:lnTo>
                <a:lnTo>
                  <a:pt x="1288" y="1414"/>
                </a:lnTo>
                <a:lnTo>
                  <a:pt x="1283" y="1420"/>
                </a:lnTo>
                <a:lnTo>
                  <a:pt x="1280" y="1421"/>
                </a:lnTo>
                <a:lnTo>
                  <a:pt x="1277" y="1424"/>
                </a:lnTo>
                <a:lnTo>
                  <a:pt x="1273" y="1425"/>
                </a:lnTo>
                <a:lnTo>
                  <a:pt x="1270" y="1426"/>
                </a:lnTo>
                <a:lnTo>
                  <a:pt x="1268" y="1426"/>
                </a:lnTo>
                <a:lnTo>
                  <a:pt x="1265" y="1426"/>
                </a:lnTo>
                <a:lnTo>
                  <a:pt x="1261" y="1426"/>
                </a:lnTo>
                <a:lnTo>
                  <a:pt x="1258" y="1426"/>
                </a:lnTo>
                <a:lnTo>
                  <a:pt x="1256" y="1426"/>
                </a:lnTo>
                <a:lnTo>
                  <a:pt x="1252" y="1425"/>
                </a:lnTo>
                <a:lnTo>
                  <a:pt x="1249" y="1424"/>
                </a:lnTo>
                <a:lnTo>
                  <a:pt x="1246" y="1424"/>
                </a:lnTo>
                <a:lnTo>
                  <a:pt x="1244" y="1423"/>
                </a:lnTo>
                <a:lnTo>
                  <a:pt x="1241" y="1420"/>
                </a:lnTo>
                <a:lnTo>
                  <a:pt x="1238" y="1419"/>
                </a:lnTo>
                <a:lnTo>
                  <a:pt x="1236" y="1418"/>
                </a:lnTo>
                <a:lnTo>
                  <a:pt x="1233" y="1415"/>
                </a:lnTo>
                <a:lnTo>
                  <a:pt x="1229" y="1412"/>
                </a:lnTo>
                <a:lnTo>
                  <a:pt x="1226" y="1408"/>
                </a:lnTo>
                <a:lnTo>
                  <a:pt x="1225" y="1404"/>
                </a:lnTo>
                <a:lnTo>
                  <a:pt x="1222" y="1399"/>
                </a:lnTo>
                <a:lnTo>
                  <a:pt x="1221" y="1396"/>
                </a:lnTo>
                <a:lnTo>
                  <a:pt x="1219" y="1391"/>
                </a:lnTo>
                <a:lnTo>
                  <a:pt x="1218" y="1386"/>
                </a:lnTo>
                <a:lnTo>
                  <a:pt x="1217" y="1380"/>
                </a:lnTo>
                <a:lnTo>
                  <a:pt x="1215" y="1375"/>
                </a:lnTo>
                <a:lnTo>
                  <a:pt x="1214" y="1370"/>
                </a:lnTo>
                <a:lnTo>
                  <a:pt x="1213" y="1364"/>
                </a:lnTo>
                <a:lnTo>
                  <a:pt x="1211" y="1358"/>
                </a:lnTo>
                <a:lnTo>
                  <a:pt x="1209" y="1353"/>
                </a:lnTo>
                <a:lnTo>
                  <a:pt x="1207" y="1347"/>
                </a:lnTo>
                <a:lnTo>
                  <a:pt x="1205" y="1340"/>
                </a:lnTo>
                <a:lnTo>
                  <a:pt x="1202" y="1344"/>
                </a:lnTo>
                <a:lnTo>
                  <a:pt x="1198" y="1349"/>
                </a:lnTo>
                <a:lnTo>
                  <a:pt x="1195" y="1353"/>
                </a:lnTo>
                <a:lnTo>
                  <a:pt x="1191" y="1356"/>
                </a:lnTo>
                <a:lnTo>
                  <a:pt x="1188" y="1360"/>
                </a:lnTo>
                <a:lnTo>
                  <a:pt x="1186" y="1364"/>
                </a:lnTo>
                <a:lnTo>
                  <a:pt x="1182" y="1367"/>
                </a:lnTo>
                <a:lnTo>
                  <a:pt x="1179" y="1371"/>
                </a:lnTo>
                <a:lnTo>
                  <a:pt x="1176" y="1374"/>
                </a:lnTo>
                <a:lnTo>
                  <a:pt x="1174" y="1376"/>
                </a:lnTo>
                <a:lnTo>
                  <a:pt x="1171" y="1378"/>
                </a:lnTo>
                <a:lnTo>
                  <a:pt x="1168" y="1381"/>
                </a:lnTo>
                <a:lnTo>
                  <a:pt x="1166" y="1383"/>
                </a:lnTo>
                <a:lnTo>
                  <a:pt x="1164" y="1385"/>
                </a:lnTo>
                <a:lnTo>
                  <a:pt x="1162" y="1385"/>
                </a:lnTo>
                <a:lnTo>
                  <a:pt x="1160" y="1386"/>
                </a:lnTo>
                <a:lnTo>
                  <a:pt x="1156" y="1386"/>
                </a:lnTo>
                <a:lnTo>
                  <a:pt x="1153" y="1385"/>
                </a:lnTo>
                <a:lnTo>
                  <a:pt x="1149" y="1385"/>
                </a:lnTo>
                <a:lnTo>
                  <a:pt x="1147" y="1383"/>
                </a:lnTo>
                <a:lnTo>
                  <a:pt x="1143" y="1383"/>
                </a:lnTo>
                <a:lnTo>
                  <a:pt x="1140" y="1382"/>
                </a:lnTo>
                <a:lnTo>
                  <a:pt x="1137" y="1381"/>
                </a:lnTo>
                <a:lnTo>
                  <a:pt x="1133" y="1380"/>
                </a:lnTo>
                <a:lnTo>
                  <a:pt x="1131" y="1378"/>
                </a:lnTo>
                <a:lnTo>
                  <a:pt x="1128" y="1376"/>
                </a:lnTo>
                <a:lnTo>
                  <a:pt x="1127" y="1375"/>
                </a:lnTo>
                <a:lnTo>
                  <a:pt x="1124" y="1372"/>
                </a:lnTo>
                <a:lnTo>
                  <a:pt x="1121" y="1370"/>
                </a:lnTo>
                <a:lnTo>
                  <a:pt x="1120" y="1369"/>
                </a:lnTo>
                <a:lnTo>
                  <a:pt x="1117" y="1366"/>
                </a:lnTo>
                <a:lnTo>
                  <a:pt x="1116" y="1363"/>
                </a:lnTo>
                <a:lnTo>
                  <a:pt x="1112" y="1356"/>
                </a:lnTo>
                <a:lnTo>
                  <a:pt x="1109" y="1350"/>
                </a:lnTo>
                <a:lnTo>
                  <a:pt x="1108" y="1343"/>
                </a:lnTo>
                <a:lnTo>
                  <a:pt x="1106" y="1335"/>
                </a:lnTo>
                <a:lnTo>
                  <a:pt x="1105" y="1327"/>
                </a:lnTo>
                <a:lnTo>
                  <a:pt x="1106" y="1318"/>
                </a:lnTo>
                <a:lnTo>
                  <a:pt x="1106" y="1311"/>
                </a:lnTo>
                <a:lnTo>
                  <a:pt x="1108" y="1302"/>
                </a:lnTo>
                <a:lnTo>
                  <a:pt x="1110" y="1294"/>
                </a:lnTo>
                <a:lnTo>
                  <a:pt x="1112" y="1285"/>
                </a:lnTo>
                <a:lnTo>
                  <a:pt x="1115" y="1278"/>
                </a:lnTo>
                <a:lnTo>
                  <a:pt x="1117" y="1269"/>
                </a:lnTo>
                <a:lnTo>
                  <a:pt x="1120" y="1263"/>
                </a:lnTo>
                <a:lnTo>
                  <a:pt x="1124" y="1256"/>
                </a:lnTo>
                <a:lnTo>
                  <a:pt x="1127" y="1251"/>
                </a:lnTo>
                <a:lnTo>
                  <a:pt x="1129" y="1246"/>
                </a:lnTo>
                <a:lnTo>
                  <a:pt x="1121" y="1249"/>
                </a:lnTo>
                <a:lnTo>
                  <a:pt x="1112" y="1256"/>
                </a:lnTo>
                <a:lnTo>
                  <a:pt x="1105" y="1262"/>
                </a:lnTo>
                <a:lnTo>
                  <a:pt x="1097" y="1268"/>
                </a:lnTo>
                <a:lnTo>
                  <a:pt x="1090" y="1274"/>
                </a:lnTo>
                <a:lnTo>
                  <a:pt x="1085" y="1281"/>
                </a:lnTo>
                <a:lnTo>
                  <a:pt x="1080" y="1289"/>
                </a:lnTo>
                <a:lnTo>
                  <a:pt x="1074" y="1296"/>
                </a:lnTo>
                <a:lnTo>
                  <a:pt x="1071" y="1304"/>
                </a:lnTo>
                <a:lnTo>
                  <a:pt x="1067" y="1311"/>
                </a:lnTo>
                <a:lnTo>
                  <a:pt x="1066" y="1318"/>
                </a:lnTo>
                <a:lnTo>
                  <a:pt x="1065" y="1324"/>
                </a:lnTo>
                <a:lnTo>
                  <a:pt x="1066" y="1332"/>
                </a:lnTo>
                <a:lnTo>
                  <a:pt x="1067" y="1339"/>
                </a:lnTo>
                <a:lnTo>
                  <a:pt x="1070" y="1345"/>
                </a:lnTo>
                <a:lnTo>
                  <a:pt x="1074" y="1351"/>
                </a:lnTo>
                <a:lnTo>
                  <a:pt x="1078" y="1356"/>
                </a:lnTo>
                <a:lnTo>
                  <a:pt x="1086" y="1364"/>
                </a:lnTo>
                <a:lnTo>
                  <a:pt x="1096" y="1371"/>
                </a:lnTo>
                <a:lnTo>
                  <a:pt x="1106" y="1380"/>
                </a:lnTo>
                <a:lnTo>
                  <a:pt x="1119" y="1390"/>
                </a:lnTo>
                <a:lnTo>
                  <a:pt x="1133" y="1399"/>
                </a:lnTo>
                <a:lnTo>
                  <a:pt x="1149" y="1409"/>
                </a:lnTo>
                <a:lnTo>
                  <a:pt x="1166" y="1420"/>
                </a:lnTo>
                <a:lnTo>
                  <a:pt x="1183" y="1431"/>
                </a:lnTo>
                <a:lnTo>
                  <a:pt x="1202" y="1441"/>
                </a:lnTo>
                <a:lnTo>
                  <a:pt x="1221" y="1452"/>
                </a:lnTo>
                <a:lnTo>
                  <a:pt x="1241" y="1462"/>
                </a:lnTo>
                <a:lnTo>
                  <a:pt x="1261" y="1472"/>
                </a:lnTo>
                <a:lnTo>
                  <a:pt x="1281" y="1480"/>
                </a:lnTo>
                <a:lnTo>
                  <a:pt x="1303" y="1489"/>
                </a:lnTo>
                <a:lnTo>
                  <a:pt x="1323" y="1498"/>
                </a:lnTo>
                <a:lnTo>
                  <a:pt x="1322" y="1490"/>
                </a:lnTo>
                <a:lnTo>
                  <a:pt x="1322" y="1484"/>
                </a:lnTo>
                <a:lnTo>
                  <a:pt x="1323" y="1477"/>
                </a:lnTo>
                <a:lnTo>
                  <a:pt x="1326" y="1469"/>
                </a:lnTo>
                <a:lnTo>
                  <a:pt x="1327" y="1461"/>
                </a:lnTo>
                <a:lnTo>
                  <a:pt x="1331" y="1453"/>
                </a:lnTo>
                <a:lnTo>
                  <a:pt x="1335" y="1446"/>
                </a:lnTo>
                <a:lnTo>
                  <a:pt x="1339" y="1439"/>
                </a:lnTo>
                <a:lnTo>
                  <a:pt x="1343" y="1431"/>
                </a:lnTo>
                <a:lnTo>
                  <a:pt x="1348" y="1425"/>
                </a:lnTo>
                <a:lnTo>
                  <a:pt x="1352" y="1419"/>
                </a:lnTo>
                <a:lnTo>
                  <a:pt x="1358" y="1414"/>
                </a:lnTo>
                <a:lnTo>
                  <a:pt x="1363" y="1410"/>
                </a:lnTo>
                <a:lnTo>
                  <a:pt x="1369" y="1408"/>
                </a:lnTo>
                <a:lnTo>
                  <a:pt x="1374" y="1406"/>
                </a:lnTo>
                <a:lnTo>
                  <a:pt x="1378" y="1406"/>
                </a:lnTo>
                <a:lnTo>
                  <a:pt x="1382" y="1407"/>
                </a:lnTo>
                <a:lnTo>
                  <a:pt x="1385" y="1407"/>
                </a:lnTo>
                <a:lnTo>
                  <a:pt x="1389" y="1408"/>
                </a:lnTo>
                <a:lnTo>
                  <a:pt x="1391" y="1409"/>
                </a:lnTo>
                <a:lnTo>
                  <a:pt x="1393" y="1410"/>
                </a:lnTo>
                <a:lnTo>
                  <a:pt x="1395" y="1413"/>
                </a:lnTo>
                <a:lnTo>
                  <a:pt x="1397" y="1414"/>
                </a:lnTo>
                <a:lnTo>
                  <a:pt x="1398" y="1417"/>
                </a:lnTo>
                <a:lnTo>
                  <a:pt x="1400" y="1418"/>
                </a:lnTo>
                <a:lnTo>
                  <a:pt x="1401" y="1420"/>
                </a:lnTo>
                <a:lnTo>
                  <a:pt x="1404" y="1421"/>
                </a:lnTo>
                <a:lnTo>
                  <a:pt x="1405" y="1423"/>
                </a:lnTo>
                <a:lnTo>
                  <a:pt x="1406" y="1425"/>
                </a:lnTo>
                <a:lnTo>
                  <a:pt x="1409" y="1426"/>
                </a:lnTo>
                <a:lnTo>
                  <a:pt x="1410" y="1428"/>
                </a:lnTo>
                <a:lnTo>
                  <a:pt x="1414" y="1428"/>
                </a:lnTo>
                <a:lnTo>
                  <a:pt x="1417" y="1429"/>
                </a:lnTo>
                <a:lnTo>
                  <a:pt x="1421" y="1429"/>
                </a:lnTo>
                <a:lnTo>
                  <a:pt x="1425" y="1430"/>
                </a:lnTo>
                <a:lnTo>
                  <a:pt x="1428" y="1430"/>
                </a:lnTo>
                <a:lnTo>
                  <a:pt x="1432" y="1430"/>
                </a:lnTo>
                <a:lnTo>
                  <a:pt x="1434" y="1430"/>
                </a:lnTo>
                <a:lnTo>
                  <a:pt x="1439" y="1430"/>
                </a:lnTo>
                <a:lnTo>
                  <a:pt x="1441" y="1430"/>
                </a:lnTo>
                <a:lnTo>
                  <a:pt x="1444" y="1429"/>
                </a:lnTo>
                <a:lnTo>
                  <a:pt x="1448" y="1429"/>
                </a:lnTo>
                <a:lnTo>
                  <a:pt x="1451" y="1428"/>
                </a:lnTo>
                <a:lnTo>
                  <a:pt x="1455" y="1426"/>
                </a:lnTo>
                <a:lnTo>
                  <a:pt x="1457" y="1426"/>
                </a:lnTo>
                <a:lnTo>
                  <a:pt x="1460" y="1425"/>
                </a:lnTo>
                <a:lnTo>
                  <a:pt x="1464" y="1424"/>
                </a:lnTo>
                <a:lnTo>
                  <a:pt x="1467" y="1421"/>
                </a:lnTo>
                <a:lnTo>
                  <a:pt x="1472" y="1419"/>
                </a:lnTo>
                <a:lnTo>
                  <a:pt x="1476" y="1417"/>
                </a:lnTo>
                <a:lnTo>
                  <a:pt x="1480" y="1414"/>
                </a:lnTo>
                <a:lnTo>
                  <a:pt x="1484" y="1412"/>
                </a:lnTo>
                <a:lnTo>
                  <a:pt x="1488" y="1409"/>
                </a:lnTo>
                <a:lnTo>
                  <a:pt x="1492" y="1407"/>
                </a:lnTo>
                <a:lnTo>
                  <a:pt x="1495" y="1403"/>
                </a:lnTo>
                <a:lnTo>
                  <a:pt x="1498" y="1399"/>
                </a:lnTo>
                <a:lnTo>
                  <a:pt x="1500" y="1396"/>
                </a:lnTo>
                <a:lnTo>
                  <a:pt x="1503" y="1392"/>
                </a:lnTo>
                <a:lnTo>
                  <a:pt x="1504" y="1388"/>
                </a:lnTo>
                <a:lnTo>
                  <a:pt x="1507" y="1385"/>
                </a:lnTo>
                <a:lnTo>
                  <a:pt x="1508" y="1380"/>
                </a:lnTo>
                <a:lnTo>
                  <a:pt x="1510" y="1375"/>
                </a:lnTo>
                <a:lnTo>
                  <a:pt x="1511" y="1370"/>
                </a:lnTo>
                <a:lnTo>
                  <a:pt x="1511" y="1365"/>
                </a:lnTo>
                <a:close/>
                <a:moveTo>
                  <a:pt x="1338" y="1234"/>
                </a:moveTo>
                <a:lnTo>
                  <a:pt x="1330" y="1237"/>
                </a:lnTo>
                <a:lnTo>
                  <a:pt x="1323" y="1241"/>
                </a:lnTo>
                <a:lnTo>
                  <a:pt x="1315" y="1243"/>
                </a:lnTo>
                <a:lnTo>
                  <a:pt x="1308" y="1247"/>
                </a:lnTo>
                <a:lnTo>
                  <a:pt x="1300" y="1251"/>
                </a:lnTo>
                <a:lnTo>
                  <a:pt x="1293" y="1253"/>
                </a:lnTo>
                <a:lnTo>
                  <a:pt x="1287" y="1257"/>
                </a:lnTo>
                <a:lnTo>
                  <a:pt x="1280" y="1259"/>
                </a:lnTo>
                <a:lnTo>
                  <a:pt x="1274" y="1263"/>
                </a:lnTo>
                <a:lnTo>
                  <a:pt x="1268" y="1265"/>
                </a:lnTo>
                <a:lnTo>
                  <a:pt x="1262" y="1269"/>
                </a:lnTo>
                <a:lnTo>
                  <a:pt x="1257" y="1273"/>
                </a:lnTo>
                <a:lnTo>
                  <a:pt x="1252" y="1277"/>
                </a:lnTo>
                <a:lnTo>
                  <a:pt x="1248" y="1280"/>
                </a:lnTo>
                <a:lnTo>
                  <a:pt x="1244" y="1284"/>
                </a:lnTo>
                <a:lnTo>
                  <a:pt x="1241" y="1288"/>
                </a:lnTo>
                <a:lnTo>
                  <a:pt x="1238" y="1290"/>
                </a:lnTo>
                <a:lnTo>
                  <a:pt x="1237" y="1291"/>
                </a:lnTo>
                <a:lnTo>
                  <a:pt x="1236" y="1294"/>
                </a:lnTo>
                <a:lnTo>
                  <a:pt x="1234" y="1295"/>
                </a:lnTo>
                <a:lnTo>
                  <a:pt x="1234" y="1297"/>
                </a:lnTo>
                <a:lnTo>
                  <a:pt x="1233" y="1299"/>
                </a:lnTo>
                <a:lnTo>
                  <a:pt x="1231" y="1301"/>
                </a:lnTo>
                <a:lnTo>
                  <a:pt x="1231" y="1304"/>
                </a:lnTo>
                <a:lnTo>
                  <a:pt x="1230" y="1305"/>
                </a:lnTo>
                <a:lnTo>
                  <a:pt x="1229" y="1307"/>
                </a:lnTo>
                <a:lnTo>
                  <a:pt x="1229" y="1310"/>
                </a:lnTo>
                <a:lnTo>
                  <a:pt x="1227" y="1312"/>
                </a:lnTo>
                <a:lnTo>
                  <a:pt x="1227" y="1315"/>
                </a:lnTo>
                <a:lnTo>
                  <a:pt x="1226" y="1318"/>
                </a:lnTo>
                <a:lnTo>
                  <a:pt x="1226" y="1321"/>
                </a:lnTo>
                <a:lnTo>
                  <a:pt x="1225" y="1324"/>
                </a:lnTo>
                <a:lnTo>
                  <a:pt x="1226" y="1329"/>
                </a:lnTo>
                <a:lnTo>
                  <a:pt x="1226" y="1335"/>
                </a:lnTo>
                <a:lnTo>
                  <a:pt x="1227" y="1340"/>
                </a:lnTo>
                <a:lnTo>
                  <a:pt x="1229" y="1345"/>
                </a:lnTo>
                <a:lnTo>
                  <a:pt x="1230" y="1350"/>
                </a:lnTo>
                <a:lnTo>
                  <a:pt x="1231" y="1355"/>
                </a:lnTo>
                <a:lnTo>
                  <a:pt x="1234" y="1360"/>
                </a:lnTo>
                <a:lnTo>
                  <a:pt x="1236" y="1365"/>
                </a:lnTo>
                <a:lnTo>
                  <a:pt x="1238" y="1369"/>
                </a:lnTo>
                <a:lnTo>
                  <a:pt x="1241" y="1372"/>
                </a:lnTo>
                <a:lnTo>
                  <a:pt x="1245" y="1376"/>
                </a:lnTo>
                <a:lnTo>
                  <a:pt x="1248" y="1378"/>
                </a:lnTo>
                <a:lnTo>
                  <a:pt x="1252" y="1381"/>
                </a:lnTo>
                <a:lnTo>
                  <a:pt x="1256" y="1383"/>
                </a:lnTo>
                <a:lnTo>
                  <a:pt x="1261" y="1385"/>
                </a:lnTo>
                <a:lnTo>
                  <a:pt x="1266" y="1386"/>
                </a:lnTo>
                <a:lnTo>
                  <a:pt x="1273" y="1385"/>
                </a:lnTo>
                <a:lnTo>
                  <a:pt x="1279" y="1383"/>
                </a:lnTo>
                <a:lnTo>
                  <a:pt x="1283" y="1381"/>
                </a:lnTo>
                <a:lnTo>
                  <a:pt x="1285" y="1377"/>
                </a:lnTo>
                <a:lnTo>
                  <a:pt x="1288" y="1374"/>
                </a:lnTo>
                <a:lnTo>
                  <a:pt x="1289" y="1369"/>
                </a:lnTo>
                <a:lnTo>
                  <a:pt x="1291" y="1363"/>
                </a:lnTo>
                <a:lnTo>
                  <a:pt x="1292" y="1356"/>
                </a:lnTo>
                <a:lnTo>
                  <a:pt x="1293" y="1350"/>
                </a:lnTo>
                <a:lnTo>
                  <a:pt x="1293" y="1344"/>
                </a:lnTo>
                <a:lnTo>
                  <a:pt x="1293" y="1337"/>
                </a:lnTo>
                <a:lnTo>
                  <a:pt x="1295" y="1329"/>
                </a:lnTo>
                <a:lnTo>
                  <a:pt x="1296" y="1323"/>
                </a:lnTo>
                <a:lnTo>
                  <a:pt x="1296" y="1316"/>
                </a:lnTo>
                <a:lnTo>
                  <a:pt x="1299" y="1310"/>
                </a:lnTo>
                <a:lnTo>
                  <a:pt x="1300" y="1305"/>
                </a:lnTo>
                <a:lnTo>
                  <a:pt x="1303" y="1299"/>
                </a:lnTo>
                <a:lnTo>
                  <a:pt x="1305" y="1294"/>
                </a:lnTo>
                <a:lnTo>
                  <a:pt x="1307" y="1289"/>
                </a:lnTo>
                <a:lnTo>
                  <a:pt x="1309" y="1284"/>
                </a:lnTo>
                <a:lnTo>
                  <a:pt x="1312" y="1279"/>
                </a:lnTo>
                <a:lnTo>
                  <a:pt x="1313" y="1275"/>
                </a:lnTo>
                <a:lnTo>
                  <a:pt x="1316" y="1270"/>
                </a:lnTo>
                <a:lnTo>
                  <a:pt x="1319" y="1267"/>
                </a:lnTo>
                <a:lnTo>
                  <a:pt x="1320" y="1262"/>
                </a:lnTo>
                <a:lnTo>
                  <a:pt x="1323" y="1258"/>
                </a:lnTo>
                <a:lnTo>
                  <a:pt x="1326" y="1254"/>
                </a:lnTo>
                <a:lnTo>
                  <a:pt x="1327" y="1251"/>
                </a:lnTo>
                <a:lnTo>
                  <a:pt x="1330" y="1246"/>
                </a:lnTo>
                <a:lnTo>
                  <a:pt x="1332" y="1242"/>
                </a:lnTo>
                <a:lnTo>
                  <a:pt x="1335" y="1237"/>
                </a:lnTo>
                <a:lnTo>
                  <a:pt x="1338" y="1234"/>
                </a:lnTo>
                <a:close/>
                <a:moveTo>
                  <a:pt x="855" y="740"/>
                </a:moveTo>
                <a:lnTo>
                  <a:pt x="870" y="738"/>
                </a:lnTo>
                <a:lnTo>
                  <a:pt x="886" y="737"/>
                </a:lnTo>
                <a:lnTo>
                  <a:pt x="902" y="737"/>
                </a:lnTo>
                <a:lnTo>
                  <a:pt x="917" y="738"/>
                </a:lnTo>
                <a:lnTo>
                  <a:pt x="934" y="740"/>
                </a:lnTo>
                <a:lnTo>
                  <a:pt x="950" y="741"/>
                </a:lnTo>
                <a:lnTo>
                  <a:pt x="968" y="743"/>
                </a:lnTo>
                <a:lnTo>
                  <a:pt x="985" y="746"/>
                </a:lnTo>
                <a:lnTo>
                  <a:pt x="1003" y="749"/>
                </a:lnTo>
                <a:lnTo>
                  <a:pt x="1022" y="753"/>
                </a:lnTo>
                <a:lnTo>
                  <a:pt x="1039" y="758"/>
                </a:lnTo>
                <a:lnTo>
                  <a:pt x="1058" y="763"/>
                </a:lnTo>
                <a:lnTo>
                  <a:pt x="1077" y="769"/>
                </a:lnTo>
                <a:lnTo>
                  <a:pt x="1096" y="774"/>
                </a:lnTo>
                <a:lnTo>
                  <a:pt x="1115" y="781"/>
                </a:lnTo>
                <a:lnTo>
                  <a:pt x="1133" y="789"/>
                </a:lnTo>
                <a:lnTo>
                  <a:pt x="1133" y="783"/>
                </a:lnTo>
                <a:lnTo>
                  <a:pt x="1132" y="778"/>
                </a:lnTo>
                <a:lnTo>
                  <a:pt x="1131" y="773"/>
                </a:lnTo>
                <a:lnTo>
                  <a:pt x="1131" y="767"/>
                </a:lnTo>
                <a:lnTo>
                  <a:pt x="1129" y="762"/>
                </a:lnTo>
                <a:lnTo>
                  <a:pt x="1128" y="757"/>
                </a:lnTo>
                <a:lnTo>
                  <a:pt x="1128" y="752"/>
                </a:lnTo>
                <a:lnTo>
                  <a:pt x="1127" y="746"/>
                </a:lnTo>
                <a:lnTo>
                  <a:pt x="1127" y="741"/>
                </a:lnTo>
                <a:lnTo>
                  <a:pt x="1125" y="736"/>
                </a:lnTo>
                <a:lnTo>
                  <a:pt x="1124" y="730"/>
                </a:lnTo>
                <a:lnTo>
                  <a:pt x="1124" y="725"/>
                </a:lnTo>
                <a:lnTo>
                  <a:pt x="1123" y="720"/>
                </a:lnTo>
                <a:lnTo>
                  <a:pt x="1123" y="714"/>
                </a:lnTo>
                <a:lnTo>
                  <a:pt x="1121" y="709"/>
                </a:lnTo>
                <a:lnTo>
                  <a:pt x="1120" y="703"/>
                </a:lnTo>
                <a:lnTo>
                  <a:pt x="1105" y="698"/>
                </a:lnTo>
                <a:lnTo>
                  <a:pt x="1090" y="692"/>
                </a:lnTo>
                <a:lnTo>
                  <a:pt x="1074" y="687"/>
                </a:lnTo>
                <a:lnTo>
                  <a:pt x="1059" y="682"/>
                </a:lnTo>
                <a:lnTo>
                  <a:pt x="1043" y="678"/>
                </a:lnTo>
                <a:lnTo>
                  <a:pt x="1027" y="673"/>
                </a:lnTo>
                <a:lnTo>
                  <a:pt x="1011" y="670"/>
                </a:lnTo>
                <a:lnTo>
                  <a:pt x="995" y="667"/>
                </a:lnTo>
                <a:lnTo>
                  <a:pt x="979" y="663"/>
                </a:lnTo>
                <a:lnTo>
                  <a:pt x="963" y="661"/>
                </a:lnTo>
                <a:lnTo>
                  <a:pt x="946" y="660"/>
                </a:lnTo>
                <a:lnTo>
                  <a:pt x="930" y="659"/>
                </a:lnTo>
                <a:lnTo>
                  <a:pt x="913" y="657"/>
                </a:lnTo>
                <a:lnTo>
                  <a:pt x="897" y="657"/>
                </a:lnTo>
                <a:lnTo>
                  <a:pt x="879" y="657"/>
                </a:lnTo>
                <a:lnTo>
                  <a:pt x="862" y="659"/>
                </a:lnTo>
                <a:lnTo>
                  <a:pt x="817" y="661"/>
                </a:lnTo>
                <a:lnTo>
                  <a:pt x="772" y="666"/>
                </a:lnTo>
                <a:lnTo>
                  <a:pt x="726" y="671"/>
                </a:lnTo>
                <a:lnTo>
                  <a:pt x="680" y="679"/>
                </a:lnTo>
                <a:lnTo>
                  <a:pt x="636" y="688"/>
                </a:lnTo>
                <a:lnTo>
                  <a:pt x="594" y="700"/>
                </a:lnTo>
                <a:lnTo>
                  <a:pt x="553" y="714"/>
                </a:lnTo>
                <a:lnTo>
                  <a:pt x="515" y="730"/>
                </a:lnTo>
                <a:lnTo>
                  <a:pt x="479" y="748"/>
                </a:lnTo>
                <a:lnTo>
                  <a:pt x="446" y="769"/>
                </a:lnTo>
                <a:lnTo>
                  <a:pt x="417" y="792"/>
                </a:lnTo>
                <a:lnTo>
                  <a:pt x="393" y="818"/>
                </a:lnTo>
                <a:lnTo>
                  <a:pt x="372" y="848"/>
                </a:lnTo>
                <a:lnTo>
                  <a:pt x="356" y="880"/>
                </a:lnTo>
                <a:lnTo>
                  <a:pt x="346" y="915"/>
                </a:lnTo>
                <a:lnTo>
                  <a:pt x="341" y="955"/>
                </a:lnTo>
                <a:lnTo>
                  <a:pt x="341" y="957"/>
                </a:lnTo>
                <a:lnTo>
                  <a:pt x="341" y="960"/>
                </a:lnTo>
                <a:lnTo>
                  <a:pt x="341" y="963"/>
                </a:lnTo>
                <a:lnTo>
                  <a:pt x="343" y="966"/>
                </a:lnTo>
                <a:lnTo>
                  <a:pt x="343" y="968"/>
                </a:lnTo>
                <a:lnTo>
                  <a:pt x="343" y="971"/>
                </a:lnTo>
                <a:lnTo>
                  <a:pt x="343" y="973"/>
                </a:lnTo>
                <a:lnTo>
                  <a:pt x="344" y="976"/>
                </a:lnTo>
                <a:lnTo>
                  <a:pt x="344" y="979"/>
                </a:lnTo>
                <a:lnTo>
                  <a:pt x="346" y="982"/>
                </a:lnTo>
                <a:lnTo>
                  <a:pt x="346" y="984"/>
                </a:lnTo>
                <a:lnTo>
                  <a:pt x="347" y="987"/>
                </a:lnTo>
                <a:lnTo>
                  <a:pt x="348" y="989"/>
                </a:lnTo>
                <a:lnTo>
                  <a:pt x="348" y="991"/>
                </a:lnTo>
                <a:lnTo>
                  <a:pt x="350" y="995"/>
                </a:lnTo>
                <a:lnTo>
                  <a:pt x="351" y="998"/>
                </a:lnTo>
                <a:lnTo>
                  <a:pt x="364" y="989"/>
                </a:lnTo>
                <a:lnTo>
                  <a:pt x="376" y="980"/>
                </a:lnTo>
                <a:lnTo>
                  <a:pt x="391" y="973"/>
                </a:lnTo>
                <a:lnTo>
                  <a:pt x="405" y="966"/>
                </a:lnTo>
                <a:lnTo>
                  <a:pt x="418" y="958"/>
                </a:lnTo>
                <a:lnTo>
                  <a:pt x="432" y="951"/>
                </a:lnTo>
                <a:lnTo>
                  <a:pt x="446" y="944"/>
                </a:lnTo>
                <a:lnTo>
                  <a:pt x="460" y="936"/>
                </a:lnTo>
                <a:lnTo>
                  <a:pt x="475" y="930"/>
                </a:lnTo>
                <a:lnTo>
                  <a:pt x="488" y="924"/>
                </a:lnTo>
                <a:lnTo>
                  <a:pt x="503" y="919"/>
                </a:lnTo>
                <a:lnTo>
                  <a:pt x="516" y="913"/>
                </a:lnTo>
                <a:lnTo>
                  <a:pt x="530" y="908"/>
                </a:lnTo>
                <a:lnTo>
                  <a:pt x="544" y="904"/>
                </a:lnTo>
                <a:lnTo>
                  <a:pt x="558" y="899"/>
                </a:lnTo>
                <a:lnTo>
                  <a:pt x="571" y="896"/>
                </a:lnTo>
                <a:lnTo>
                  <a:pt x="578" y="878"/>
                </a:lnTo>
                <a:lnTo>
                  <a:pt x="588" y="861"/>
                </a:lnTo>
                <a:lnTo>
                  <a:pt x="597" y="847"/>
                </a:lnTo>
                <a:lnTo>
                  <a:pt x="608" y="834"/>
                </a:lnTo>
                <a:lnTo>
                  <a:pt x="621" y="822"/>
                </a:lnTo>
                <a:lnTo>
                  <a:pt x="633" y="811"/>
                </a:lnTo>
                <a:lnTo>
                  <a:pt x="648" y="801"/>
                </a:lnTo>
                <a:lnTo>
                  <a:pt x="664" y="792"/>
                </a:lnTo>
                <a:lnTo>
                  <a:pt x="680" y="785"/>
                </a:lnTo>
                <a:lnTo>
                  <a:pt x="696" y="778"/>
                </a:lnTo>
                <a:lnTo>
                  <a:pt x="714" y="772"/>
                </a:lnTo>
                <a:lnTo>
                  <a:pt x="733" y="767"/>
                </a:lnTo>
                <a:lnTo>
                  <a:pt x="752" y="760"/>
                </a:lnTo>
                <a:lnTo>
                  <a:pt x="770" y="756"/>
                </a:lnTo>
                <a:lnTo>
                  <a:pt x="791" y="752"/>
                </a:lnTo>
                <a:lnTo>
                  <a:pt x="811" y="748"/>
                </a:lnTo>
                <a:lnTo>
                  <a:pt x="808" y="745"/>
                </a:lnTo>
                <a:lnTo>
                  <a:pt x="804" y="741"/>
                </a:lnTo>
                <a:lnTo>
                  <a:pt x="801" y="738"/>
                </a:lnTo>
                <a:lnTo>
                  <a:pt x="799" y="735"/>
                </a:lnTo>
                <a:lnTo>
                  <a:pt x="795" y="732"/>
                </a:lnTo>
                <a:lnTo>
                  <a:pt x="792" y="730"/>
                </a:lnTo>
                <a:lnTo>
                  <a:pt x="789" y="729"/>
                </a:lnTo>
                <a:lnTo>
                  <a:pt x="785" y="726"/>
                </a:lnTo>
                <a:lnTo>
                  <a:pt x="782" y="724"/>
                </a:lnTo>
                <a:lnTo>
                  <a:pt x="780" y="722"/>
                </a:lnTo>
                <a:lnTo>
                  <a:pt x="778" y="720"/>
                </a:lnTo>
                <a:lnTo>
                  <a:pt x="776" y="719"/>
                </a:lnTo>
                <a:lnTo>
                  <a:pt x="774" y="716"/>
                </a:lnTo>
                <a:lnTo>
                  <a:pt x="772" y="715"/>
                </a:lnTo>
                <a:lnTo>
                  <a:pt x="770" y="714"/>
                </a:lnTo>
                <a:lnTo>
                  <a:pt x="769" y="713"/>
                </a:lnTo>
                <a:lnTo>
                  <a:pt x="769" y="710"/>
                </a:lnTo>
                <a:lnTo>
                  <a:pt x="770" y="708"/>
                </a:lnTo>
                <a:lnTo>
                  <a:pt x="772" y="705"/>
                </a:lnTo>
                <a:lnTo>
                  <a:pt x="773" y="702"/>
                </a:lnTo>
                <a:lnTo>
                  <a:pt x="776" y="698"/>
                </a:lnTo>
                <a:lnTo>
                  <a:pt x="778" y="695"/>
                </a:lnTo>
                <a:lnTo>
                  <a:pt x="781" y="692"/>
                </a:lnTo>
                <a:lnTo>
                  <a:pt x="784" y="688"/>
                </a:lnTo>
                <a:lnTo>
                  <a:pt x="786" y="686"/>
                </a:lnTo>
                <a:lnTo>
                  <a:pt x="789" y="682"/>
                </a:lnTo>
                <a:lnTo>
                  <a:pt x="791" y="679"/>
                </a:lnTo>
                <a:lnTo>
                  <a:pt x="793" y="677"/>
                </a:lnTo>
                <a:lnTo>
                  <a:pt x="795" y="674"/>
                </a:lnTo>
                <a:lnTo>
                  <a:pt x="796" y="673"/>
                </a:lnTo>
                <a:lnTo>
                  <a:pt x="797" y="673"/>
                </a:lnTo>
                <a:lnTo>
                  <a:pt x="797" y="672"/>
                </a:lnTo>
                <a:lnTo>
                  <a:pt x="803" y="676"/>
                </a:lnTo>
                <a:lnTo>
                  <a:pt x="807" y="678"/>
                </a:lnTo>
                <a:lnTo>
                  <a:pt x="812" y="682"/>
                </a:lnTo>
                <a:lnTo>
                  <a:pt x="816" y="686"/>
                </a:lnTo>
                <a:lnTo>
                  <a:pt x="820" y="689"/>
                </a:lnTo>
                <a:lnTo>
                  <a:pt x="824" y="693"/>
                </a:lnTo>
                <a:lnTo>
                  <a:pt x="828" y="697"/>
                </a:lnTo>
                <a:lnTo>
                  <a:pt x="832" y="700"/>
                </a:lnTo>
                <a:lnTo>
                  <a:pt x="835" y="705"/>
                </a:lnTo>
                <a:lnTo>
                  <a:pt x="839" y="709"/>
                </a:lnTo>
                <a:lnTo>
                  <a:pt x="842" y="714"/>
                </a:lnTo>
                <a:lnTo>
                  <a:pt x="844" y="719"/>
                </a:lnTo>
                <a:lnTo>
                  <a:pt x="848" y="724"/>
                </a:lnTo>
                <a:lnTo>
                  <a:pt x="851" y="729"/>
                </a:lnTo>
                <a:lnTo>
                  <a:pt x="852" y="733"/>
                </a:lnTo>
                <a:lnTo>
                  <a:pt x="855" y="740"/>
                </a:lnTo>
                <a:close/>
                <a:moveTo>
                  <a:pt x="1214" y="864"/>
                </a:moveTo>
                <a:lnTo>
                  <a:pt x="1211" y="862"/>
                </a:lnTo>
                <a:lnTo>
                  <a:pt x="1207" y="861"/>
                </a:lnTo>
                <a:lnTo>
                  <a:pt x="1205" y="860"/>
                </a:lnTo>
                <a:lnTo>
                  <a:pt x="1202" y="859"/>
                </a:lnTo>
                <a:lnTo>
                  <a:pt x="1198" y="858"/>
                </a:lnTo>
                <a:lnTo>
                  <a:pt x="1195" y="856"/>
                </a:lnTo>
                <a:lnTo>
                  <a:pt x="1192" y="854"/>
                </a:lnTo>
                <a:lnTo>
                  <a:pt x="1188" y="853"/>
                </a:lnTo>
                <a:lnTo>
                  <a:pt x="1186" y="851"/>
                </a:lnTo>
                <a:lnTo>
                  <a:pt x="1182" y="850"/>
                </a:lnTo>
                <a:lnTo>
                  <a:pt x="1179" y="849"/>
                </a:lnTo>
                <a:lnTo>
                  <a:pt x="1176" y="847"/>
                </a:lnTo>
                <a:lnTo>
                  <a:pt x="1172" y="845"/>
                </a:lnTo>
                <a:lnTo>
                  <a:pt x="1170" y="844"/>
                </a:lnTo>
                <a:lnTo>
                  <a:pt x="1166" y="843"/>
                </a:lnTo>
                <a:lnTo>
                  <a:pt x="1163" y="842"/>
                </a:lnTo>
                <a:lnTo>
                  <a:pt x="1163" y="843"/>
                </a:lnTo>
                <a:lnTo>
                  <a:pt x="1163" y="844"/>
                </a:lnTo>
                <a:lnTo>
                  <a:pt x="1163" y="845"/>
                </a:lnTo>
                <a:lnTo>
                  <a:pt x="1163" y="847"/>
                </a:lnTo>
                <a:lnTo>
                  <a:pt x="1163" y="849"/>
                </a:lnTo>
                <a:lnTo>
                  <a:pt x="1163" y="850"/>
                </a:lnTo>
                <a:lnTo>
                  <a:pt x="1163" y="851"/>
                </a:lnTo>
                <a:lnTo>
                  <a:pt x="1163" y="853"/>
                </a:lnTo>
                <a:lnTo>
                  <a:pt x="1164" y="854"/>
                </a:lnTo>
                <a:lnTo>
                  <a:pt x="1164" y="856"/>
                </a:lnTo>
                <a:lnTo>
                  <a:pt x="1164" y="858"/>
                </a:lnTo>
                <a:lnTo>
                  <a:pt x="1164" y="859"/>
                </a:lnTo>
                <a:lnTo>
                  <a:pt x="1164" y="860"/>
                </a:lnTo>
                <a:lnTo>
                  <a:pt x="1164" y="861"/>
                </a:lnTo>
                <a:lnTo>
                  <a:pt x="1164" y="862"/>
                </a:lnTo>
                <a:lnTo>
                  <a:pt x="1164" y="864"/>
                </a:lnTo>
                <a:lnTo>
                  <a:pt x="1168" y="864"/>
                </a:lnTo>
                <a:lnTo>
                  <a:pt x="1171" y="864"/>
                </a:lnTo>
                <a:lnTo>
                  <a:pt x="1175" y="864"/>
                </a:lnTo>
                <a:lnTo>
                  <a:pt x="1178" y="865"/>
                </a:lnTo>
                <a:lnTo>
                  <a:pt x="1180" y="865"/>
                </a:lnTo>
                <a:lnTo>
                  <a:pt x="1184" y="865"/>
                </a:lnTo>
                <a:lnTo>
                  <a:pt x="1187" y="865"/>
                </a:lnTo>
                <a:lnTo>
                  <a:pt x="1190" y="865"/>
                </a:lnTo>
                <a:lnTo>
                  <a:pt x="1192" y="865"/>
                </a:lnTo>
                <a:lnTo>
                  <a:pt x="1197" y="865"/>
                </a:lnTo>
                <a:lnTo>
                  <a:pt x="1199" y="865"/>
                </a:lnTo>
                <a:lnTo>
                  <a:pt x="1202" y="865"/>
                </a:lnTo>
                <a:lnTo>
                  <a:pt x="1205" y="864"/>
                </a:lnTo>
                <a:lnTo>
                  <a:pt x="1207" y="864"/>
                </a:lnTo>
                <a:lnTo>
                  <a:pt x="1211" y="864"/>
                </a:lnTo>
                <a:lnTo>
                  <a:pt x="1214" y="864"/>
                </a:lnTo>
                <a:close/>
                <a:moveTo>
                  <a:pt x="823" y="764"/>
                </a:moveTo>
                <a:lnTo>
                  <a:pt x="805" y="767"/>
                </a:lnTo>
                <a:lnTo>
                  <a:pt x="789" y="770"/>
                </a:lnTo>
                <a:lnTo>
                  <a:pt x="773" y="774"/>
                </a:lnTo>
                <a:lnTo>
                  <a:pt x="757" y="778"/>
                </a:lnTo>
                <a:lnTo>
                  <a:pt x="742" y="783"/>
                </a:lnTo>
                <a:lnTo>
                  <a:pt x="727" y="788"/>
                </a:lnTo>
                <a:lnTo>
                  <a:pt x="713" y="794"/>
                </a:lnTo>
                <a:lnTo>
                  <a:pt x="699" y="800"/>
                </a:lnTo>
                <a:lnTo>
                  <a:pt x="687" y="807"/>
                </a:lnTo>
                <a:lnTo>
                  <a:pt x="675" y="816"/>
                </a:lnTo>
                <a:lnTo>
                  <a:pt x="664" y="824"/>
                </a:lnTo>
                <a:lnTo>
                  <a:pt x="653" y="834"/>
                </a:lnTo>
                <a:lnTo>
                  <a:pt x="645" y="845"/>
                </a:lnTo>
                <a:lnTo>
                  <a:pt x="637" y="858"/>
                </a:lnTo>
                <a:lnTo>
                  <a:pt x="632" y="871"/>
                </a:lnTo>
                <a:lnTo>
                  <a:pt x="626" y="886"/>
                </a:lnTo>
                <a:lnTo>
                  <a:pt x="629" y="886"/>
                </a:lnTo>
                <a:lnTo>
                  <a:pt x="633" y="885"/>
                </a:lnTo>
                <a:lnTo>
                  <a:pt x="636" y="885"/>
                </a:lnTo>
                <a:lnTo>
                  <a:pt x="640" y="885"/>
                </a:lnTo>
                <a:lnTo>
                  <a:pt x="643" y="885"/>
                </a:lnTo>
                <a:lnTo>
                  <a:pt x="645" y="885"/>
                </a:lnTo>
                <a:lnTo>
                  <a:pt x="649" y="885"/>
                </a:lnTo>
                <a:lnTo>
                  <a:pt x="652" y="885"/>
                </a:lnTo>
                <a:lnTo>
                  <a:pt x="655" y="886"/>
                </a:lnTo>
                <a:lnTo>
                  <a:pt x="657" y="886"/>
                </a:lnTo>
                <a:lnTo>
                  <a:pt x="661" y="886"/>
                </a:lnTo>
                <a:lnTo>
                  <a:pt x="664" y="886"/>
                </a:lnTo>
                <a:lnTo>
                  <a:pt x="667" y="887"/>
                </a:lnTo>
                <a:lnTo>
                  <a:pt x="670" y="887"/>
                </a:lnTo>
                <a:lnTo>
                  <a:pt x="672" y="887"/>
                </a:lnTo>
                <a:lnTo>
                  <a:pt x="676" y="888"/>
                </a:lnTo>
                <a:lnTo>
                  <a:pt x="684" y="890"/>
                </a:lnTo>
                <a:lnTo>
                  <a:pt x="694" y="892"/>
                </a:lnTo>
                <a:lnTo>
                  <a:pt x="702" y="893"/>
                </a:lnTo>
                <a:lnTo>
                  <a:pt x="710" y="896"/>
                </a:lnTo>
                <a:lnTo>
                  <a:pt x="718" y="898"/>
                </a:lnTo>
                <a:lnTo>
                  <a:pt x="725" y="899"/>
                </a:lnTo>
                <a:lnTo>
                  <a:pt x="731" y="903"/>
                </a:lnTo>
                <a:lnTo>
                  <a:pt x="738" y="905"/>
                </a:lnTo>
                <a:lnTo>
                  <a:pt x="745" y="909"/>
                </a:lnTo>
                <a:lnTo>
                  <a:pt x="752" y="914"/>
                </a:lnTo>
                <a:lnTo>
                  <a:pt x="757" y="919"/>
                </a:lnTo>
                <a:lnTo>
                  <a:pt x="764" y="924"/>
                </a:lnTo>
                <a:lnTo>
                  <a:pt x="769" y="930"/>
                </a:lnTo>
                <a:lnTo>
                  <a:pt x="776" y="937"/>
                </a:lnTo>
                <a:lnTo>
                  <a:pt x="782" y="946"/>
                </a:lnTo>
                <a:lnTo>
                  <a:pt x="789" y="955"/>
                </a:lnTo>
                <a:lnTo>
                  <a:pt x="789" y="950"/>
                </a:lnTo>
                <a:lnTo>
                  <a:pt x="791" y="944"/>
                </a:lnTo>
                <a:lnTo>
                  <a:pt x="791" y="937"/>
                </a:lnTo>
                <a:lnTo>
                  <a:pt x="793" y="931"/>
                </a:lnTo>
                <a:lnTo>
                  <a:pt x="796" y="924"/>
                </a:lnTo>
                <a:lnTo>
                  <a:pt x="799" y="917"/>
                </a:lnTo>
                <a:lnTo>
                  <a:pt x="801" y="910"/>
                </a:lnTo>
                <a:lnTo>
                  <a:pt x="805" y="903"/>
                </a:lnTo>
                <a:lnTo>
                  <a:pt x="809" y="897"/>
                </a:lnTo>
                <a:lnTo>
                  <a:pt x="815" y="891"/>
                </a:lnTo>
                <a:lnTo>
                  <a:pt x="820" y="886"/>
                </a:lnTo>
                <a:lnTo>
                  <a:pt x="825" y="881"/>
                </a:lnTo>
                <a:lnTo>
                  <a:pt x="832" y="876"/>
                </a:lnTo>
                <a:lnTo>
                  <a:pt x="839" y="874"/>
                </a:lnTo>
                <a:lnTo>
                  <a:pt x="846" y="871"/>
                </a:lnTo>
                <a:lnTo>
                  <a:pt x="854" y="870"/>
                </a:lnTo>
                <a:lnTo>
                  <a:pt x="858" y="870"/>
                </a:lnTo>
                <a:lnTo>
                  <a:pt x="862" y="870"/>
                </a:lnTo>
                <a:lnTo>
                  <a:pt x="866" y="872"/>
                </a:lnTo>
                <a:lnTo>
                  <a:pt x="870" y="874"/>
                </a:lnTo>
                <a:lnTo>
                  <a:pt x="873" y="877"/>
                </a:lnTo>
                <a:lnTo>
                  <a:pt x="875" y="880"/>
                </a:lnTo>
                <a:lnTo>
                  <a:pt x="878" y="883"/>
                </a:lnTo>
                <a:lnTo>
                  <a:pt x="881" y="887"/>
                </a:lnTo>
                <a:lnTo>
                  <a:pt x="883" y="891"/>
                </a:lnTo>
                <a:lnTo>
                  <a:pt x="886" y="894"/>
                </a:lnTo>
                <a:lnTo>
                  <a:pt x="889" y="898"/>
                </a:lnTo>
                <a:lnTo>
                  <a:pt x="891" y="902"/>
                </a:lnTo>
                <a:lnTo>
                  <a:pt x="895" y="905"/>
                </a:lnTo>
                <a:lnTo>
                  <a:pt x="898" y="908"/>
                </a:lnTo>
                <a:lnTo>
                  <a:pt x="902" y="910"/>
                </a:lnTo>
                <a:lnTo>
                  <a:pt x="907" y="912"/>
                </a:lnTo>
                <a:lnTo>
                  <a:pt x="916" y="915"/>
                </a:lnTo>
                <a:lnTo>
                  <a:pt x="925" y="917"/>
                </a:lnTo>
                <a:lnTo>
                  <a:pt x="933" y="918"/>
                </a:lnTo>
                <a:lnTo>
                  <a:pt x="941" y="919"/>
                </a:lnTo>
                <a:lnTo>
                  <a:pt x="950" y="919"/>
                </a:lnTo>
                <a:lnTo>
                  <a:pt x="959" y="919"/>
                </a:lnTo>
                <a:lnTo>
                  <a:pt x="967" y="918"/>
                </a:lnTo>
                <a:lnTo>
                  <a:pt x="975" y="915"/>
                </a:lnTo>
                <a:lnTo>
                  <a:pt x="983" y="914"/>
                </a:lnTo>
                <a:lnTo>
                  <a:pt x="989" y="910"/>
                </a:lnTo>
                <a:lnTo>
                  <a:pt x="998" y="907"/>
                </a:lnTo>
                <a:lnTo>
                  <a:pt x="1004" y="903"/>
                </a:lnTo>
                <a:lnTo>
                  <a:pt x="1011" y="898"/>
                </a:lnTo>
                <a:lnTo>
                  <a:pt x="1018" y="893"/>
                </a:lnTo>
                <a:lnTo>
                  <a:pt x="1023" y="888"/>
                </a:lnTo>
                <a:lnTo>
                  <a:pt x="1028" y="882"/>
                </a:lnTo>
                <a:lnTo>
                  <a:pt x="1018" y="880"/>
                </a:lnTo>
                <a:lnTo>
                  <a:pt x="1007" y="877"/>
                </a:lnTo>
                <a:lnTo>
                  <a:pt x="998" y="875"/>
                </a:lnTo>
                <a:lnTo>
                  <a:pt x="989" y="872"/>
                </a:lnTo>
                <a:lnTo>
                  <a:pt x="983" y="871"/>
                </a:lnTo>
                <a:lnTo>
                  <a:pt x="976" y="869"/>
                </a:lnTo>
                <a:lnTo>
                  <a:pt x="969" y="866"/>
                </a:lnTo>
                <a:lnTo>
                  <a:pt x="963" y="865"/>
                </a:lnTo>
                <a:lnTo>
                  <a:pt x="956" y="864"/>
                </a:lnTo>
                <a:lnTo>
                  <a:pt x="949" y="862"/>
                </a:lnTo>
                <a:lnTo>
                  <a:pt x="942" y="862"/>
                </a:lnTo>
                <a:lnTo>
                  <a:pt x="933" y="862"/>
                </a:lnTo>
                <a:lnTo>
                  <a:pt x="924" y="862"/>
                </a:lnTo>
                <a:lnTo>
                  <a:pt x="913" y="864"/>
                </a:lnTo>
                <a:lnTo>
                  <a:pt x="901" y="866"/>
                </a:lnTo>
                <a:lnTo>
                  <a:pt x="887" y="870"/>
                </a:lnTo>
                <a:lnTo>
                  <a:pt x="882" y="851"/>
                </a:lnTo>
                <a:lnTo>
                  <a:pt x="885" y="848"/>
                </a:lnTo>
                <a:lnTo>
                  <a:pt x="887" y="844"/>
                </a:lnTo>
                <a:lnTo>
                  <a:pt x="890" y="842"/>
                </a:lnTo>
                <a:lnTo>
                  <a:pt x="894" y="838"/>
                </a:lnTo>
                <a:lnTo>
                  <a:pt x="898" y="834"/>
                </a:lnTo>
                <a:lnTo>
                  <a:pt x="902" y="832"/>
                </a:lnTo>
                <a:lnTo>
                  <a:pt x="906" y="828"/>
                </a:lnTo>
                <a:lnTo>
                  <a:pt x="912" y="824"/>
                </a:lnTo>
                <a:lnTo>
                  <a:pt x="917" y="822"/>
                </a:lnTo>
                <a:lnTo>
                  <a:pt x="922" y="819"/>
                </a:lnTo>
                <a:lnTo>
                  <a:pt x="928" y="817"/>
                </a:lnTo>
                <a:lnTo>
                  <a:pt x="933" y="816"/>
                </a:lnTo>
                <a:lnTo>
                  <a:pt x="940" y="815"/>
                </a:lnTo>
                <a:lnTo>
                  <a:pt x="945" y="813"/>
                </a:lnTo>
                <a:lnTo>
                  <a:pt x="952" y="812"/>
                </a:lnTo>
                <a:lnTo>
                  <a:pt x="959" y="812"/>
                </a:lnTo>
                <a:lnTo>
                  <a:pt x="972" y="813"/>
                </a:lnTo>
                <a:lnTo>
                  <a:pt x="984" y="816"/>
                </a:lnTo>
                <a:lnTo>
                  <a:pt x="996" y="818"/>
                </a:lnTo>
                <a:lnTo>
                  <a:pt x="1008" y="821"/>
                </a:lnTo>
                <a:lnTo>
                  <a:pt x="1019" y="824"/>
                </a:lnTo>
                <a:lnTo>
                  <a:pt x="1030" y="829"/>
                </a:lnTo>
                <a:lnTo>
                  <a:pt x="1041" y="833"/>
                </a:lnTo>
                <a:lnTo>
                  <a:pt x="1051" y="837"/>
                </a:lnTo>
                <a:lnTo>
                  <a:pt x="1061" y="842"/>
                </a:lnTo>
                <a:lnTo>
                  <a:pt x="1071" y="845"/>
                </a:lnTo>
                <a:lnTo>
                  <a:pt x="1082" y="850"/>
                </a:lnTo>
                <a:lnTo>
                  <a:pt x="1093" y="854"/>
                </a:lnTo>
                <a:lnTo>
                  <a:pt x="1105" y="856"/>
                </a:lnTo>
                <a:lnTo>
                  <a:pt x="1117" y="860"/>
                </a:lnTo>
                <a:lnTo>
                  <a:pt x="1129" y="861"/>
                </a:lnTo>
                <a:lnTo>
                  <a:pt x="1143" y="864"/>
                </a:lnTo>
                <a:lnTo>
                  <a:pt x="1143" y="861"/>
                </a:lnTo>
                <a:lnTo>
                  <a:pt x="1143" y="859"/>
                </a:lnTo>
                <a:lnTo>
                  <a:pt x="1143" y="856"/>
                </a:lnTo>
                <a:lnTo>
                  <a:pt x="1141" y="855"/>
                </a:lnTo>
                <a:lnTo>
                  <a:pt x="1141" y="853"/>
                </a:lnTo>
                <a:lnTo>
                  <a:pt x="1141" y="850"/>
                </a:lnTo>
                <a:lnTo>
                  <a:pt x="1141" y="848"/>
                </a:lnTo>
                <a:lnTo>
                  <a:pt x="1141" y="847"/>
                </a:lnTo>
                <a:lnTo>
                  <a:pt x="1141" y="844"/>
                </a:lnTo>
                <a:lnTo>
                  <a:pt x="1141" y="843"/>
                </a:lnTo>
                <a:lnTo>
                  <a:pt x="1141" y="840"/>
                </a:lnTo>
                <a:lnTo>
                  <a:pt x="1140" y="838"/>
                </a:lnTo>
                <a:lnTo>
                  <a:pt x="1140" y="837"/>
                </a:lnTo>
                <a:lnTo>
                  <a:pt x="1140" y="834"/>
                </a:lnTo>
                <a:lnTo>
                  <a:pt x="1140" y="833"/>
                </a:lnTo>
                <a:lnTo>
                  <a:pt x="1140" y="831"/>
                </a:lnTo>
                <a:lnTo>
                  <a:pt x="1123" y="824"/>
                </a:lnTo>
                <a:lnTo>
                  <a:pt x="1104" y="817"/>
                </a:lnTo>
                <a:lnTo>
                  <a:pt x="1085" y="811"/>
                </a:lnTo>
                <a:lnTo>
                  <a:pt x="1066" y="804"/>
                </a:lnTo>
                <a:lnTo>
                  <a:pt x="1047" y="797"/>
                </a:lnTo>
                <a:lnTo>
                  <a:pt x="1028" y="791"/>
                </a:lnTo>
                <a:lnTo>
                  <a:pt x="1011" y="785"/>
                </a:lnTo>
                <a:lnTo>
                  <a:pt x="992" y="780"/>
                </a:lnTo>
                <a:lnTo>
                  <a:pt x="975" y="775"/>
                </a:lnTo>
                <a:lnTo>
                  <a:pt x="956" y="770"/>
                </a:lnTo>
                <a:lnTo>
                  <a:pt x="938" y="767"/>
                </a:lnTo>
                <a:lnTo>
                  <a:pt x="922" y="763"/>
                </a:lnTo>
                <a:lnTo>
                  <a:pt x="906" y="760"/>
                </a:lnTo>
                <a:lnTo>
                  <a:pt x="891" y="759"/>
                </a:lnTo>
                <a:lnTo>
                  <a:pt x="877" y="758"/>
                </a:lnTo>
                <a:lnTo>
                  <a:pt x="862" y="758"/>
                </a:lnTo>
                <a:lnTo>
                  <a:pt x="863" y="764"/>
                </a:lnTo>
                <a:lnTo>
                  <a:pt x="864" y="770"/>
                </a:lnTo>
                <a:lnTo>
                  <a:pt x="866" y="775"/>
                </a:lnTo>
                <a:lnTo>
                  <a:pt x="866" y="781"/>
                </a:lnTo>
                <a:lnTo>
                  <a:pt x="867" y="788"/>
                </a:lnTo>
                <a:lnTo>
                  <a:pt x="867" y="794"/>
                </a:lnTo>
                <a:lnTo>
                  <a:pt x="867" y="799"/>
                </a:lnTo>
                <a:lnTo>
                  <a:pt x="866" y="805"/>
                </a:lnTo>
                <a:lnTo>
                  <a:pt x="866" y="810"/>
                </a:lnTo>
                <a:lnTo>
                  <a:pt x="864" y="815"/>
                </a:lnTo>
                <a:lnTo>
                  <a:pt x="864" y="819"/>
                </a:lnTo>
                <a:lnTo>
                  <a:pt x="863" y="824"/>
                </a:lnTo>
                <a:lnTo>
                  <a:pt x="863" y="829"/>
                </a:lnTo>
                <a:lnTo>
                  <a:pt x="862" y="834"/>
                </a:lnTo>
                <a:lnTo>
                  <a:pt x="860" y="839"/>
                </a:lnTo>
                <a:lnTo>
                  <a:pt x="860" y="843"/>
                </a:lnTo>
                <a:lnTo>
                  <a:pt x="859" y="843"/>
                </a:lnTo>
                <a:lnTo>
                  <a:pt x="859" y="844"/>
                </a:lnTo>
                <a:lnTo>
                  <a:pt x="858" y="845"/>
                </a:lnTo>
                <a:lnTo>
                  <a:pt x="858" y="847"/>
                </a:lnTo>
                <a:lnTo>
                  <a:pt x="856" y="848"/>
                </a:lnTo>
                <a:lnTo>
                  <a:pt x="855" y="849"/>
                </a:lnTo>
                <a:lnTo>
                  <a:pt x="855" y="850"/>
                </a:lnTo>
                <a:lnTo>
                  <a:pt x="854" y="851"/>
                </a:lnTo>
                <a:lnTo>
                  <a:pt x="852" y="853"/>
                </a:lnTo>
                <a:lnTo>
                  <a:pt x="851" y="854"/>
                </a:lnTo>
                <a:lnTo>
                  <a:pt x="850" y="854"/>
                </a:lnTo>
                <a:lnTo>
                  <a:pt x="848" y="855"/>
                </a:lnTo>
                <a:lnTo>
                  <a:pt x="846" y="856"/>
                </a:lnTo>
                <a:lnTo>
                  <a:pt x="844" y="858"/>
                </a:lnTo>
                <a:lnTo>
                  <a:pt x="846" y="849"/>
                </a:lnTo>
                <a:lnTo>
                  <a:pt x="846" y="842"/>
                </a:lnTo>
                <a:lnTo>
                  <a:pt x="846" y="834"/>
                </a:lnTo>
                <a:lnTo>
                  <a:pt x="846" y="828"/>
                </a:lnTo>
                <a:lnTo>
                  <a:pt x="844" y="821"/>
                </a:lnTo>
                <a:lnTo>
                  <a:pt x="843" y="815"/>
                </a:lnTo>
                <a:lnTo>
                  <a:pt x="843" y="808"/>
                </a:lnTo>
                <a:lnTo>
                  <a:pt x="840" y="802"/>
                </a:lnTo>
                <a:lnTo>
                  <a:pt x="839" y="796"/>
                </a:lnTo>
                <a:lnTo>
                  <a:pt x="838" y="791"/>
                </a:lnTo>
                <a:lnTo>
                  <a:pt x="835" y="786"/>
                </a:lnTo>
                <a:lnTo>
                  <a:pt x="832" y="781"/>
                </a:lnTo>
                <a:lnTo>
                  <a:pt x="831" y="776"/>
                </a:lnTo>
                <a:lnTo>
                  <a:pt x="828" y="772"/>
                </a:lnTo>
                <a:lnTo>
                  <a:pt x="825" y="768"/>
                </a:lnTo>
                <a:lnTo>
                  <a:pt x="823" y="764"/>
                </a:lnTo>
                <a:close/>
                <a:moveTo>
                  <a:pt x="1492" y="1058"/>
                </a:moveTo>
                <a:lnTo>
                  <a:pt x="1488" y="1054"/>
                </a:lnTo>
                <a:lnTo>
                  <a:pt x="1484" y="1050"/>
                </a:lnTo>
                <a:lnTo>
                  <a:pt x="1480" y="1047"/>
                </a:lnTo>
                <a:lnTo>
                  <a:pt x="1476" y="1043"/>
                </a:lnTo>
                <a:lnTo>
                  <a:pt x="1472" y="1039"/>
                </a:lnTo>
                <a:lnTo>
                  <a:pt x="1468" y="1036"/>
                </a:lnTo>
                <a:lnTo>
                  <a:pt x="1464" y="1032"/>
                </a:lnTo>
                <a:lnTo>
                  <a:pt x="1460" y="1030"/>
                </a:lnTo>
                <a:lnTo>
                  <a:pt x="1456" y="1026"/>
                </a:lnTo>
                <a:lnTo>
                  <a:pt x="1453" y="1022"/>
                </a:lnTo>
                <a:lnTo>
                  <a:pt x="1449" y="1019"/>
                </a:lnTo>
                <a:lnTo>
                  <a:pt x="1445" y="1015"/>
                </a:lnTo>
                <a:lnTo>
                  <a:pt x="1441" y="1011"/>
                </a:lnTo>
                <a:lnTo>
                  <a:pt x="1437" y="1009"/>
                </a:lnTo>
                <a:lnTo>
                  <a:pt x="1433" y="1005"/>
                </a:lnTo>
                <a:lnTo>
                  <a:pt x="1429" y="1001"/>
                </a:lnTo>
                <a:lnTo>
                  <a:pt x="1429" y="1004"/>
                </a:lnTo>
                <a:lnTo>
                  <a:pt x="1430" y="1006"/>
                </a:lnTo>
                <a:lnTo>
                  <a:pt x="1430" y="1009"/>
                </a:lnTo>
                <a:lnTo>
                  <a:pt x="1430" y="1011"/>
                </a:lnTo>
                <a:lnTo>
                  <a:pt x="1432" y="1015"/>
                </a:lnTo>
                <a:lnTo>
                  <a:pt x="1432" y="1017"/>
                </a:lnTo>
                <a:lnTo>
                  <a:pt x="1432" y="1020"/>
                </a:lnTo>
                <a:lnTo>
                  <a:pt x="1432" y="1021"/>
                </a:lnTo>
                <a:lnTo>
                  <a:pt x="1433" y="1023"/>
                </a:lnTo>
                <a:lnTo>
                  <a:pt x="1433" y="1026"/>
                </a:lnTo>
                <a:lnTo>
                  <a:pt x="1433" y="1028"/>
                </a:lnTo>
                <a:lnTo>
                  <a:pt x="1433" y="1031"/>
                </a:lnTo>
                <a:lnTo>
                  <a:pt x="1433" y="1033"/>
                </a:lnTo>
                <a:lnTo>
                  <a:pt x="1433" y="1036"/>
                </a:lnTo>
                <a:lnTo>
                  <a:pt x="1433" y="1038"/>
                </a:lnTo>
                <a:lnTo>
                  <a:pt x="1433" y="1041"/>
                </a:lnTo>
                <a:lnTo>
                  <a:pt x="1437" y="1041"/>
                </a:lnTo>
                <a:lnTo>
                  <a:pt x="1440" y="1042"/>
                </a:lnTo>
                <a:lnTo>
                  <a:pt x="1444" y="1043"/>
                </a:lnTo>
                <a:lnTo>
                  <a:pt x="1448" y="1044"/>
                </a:lnTo>
                <a:lnTo>
                  <a:pt x="1451" y="1046"/>
                </a:lnTo>
                <a:lnTo>
                  <a:pt x="1455" y="1047"/>
                </a:lnTo>
                <a:lnTo>
                  <a:pt x="1459" y="1047"/>
                </a:lnTo>
                <a:lnTo>
                  <a:pt x="1461" y="1048"/>
                </a:lnTo>
                <a:lnTo>
                  <a:pt x="1465" y="1049"/>
                </a:lnTo>
                <a:lnTo>
                  <a:pt x="1469" y="1050"/>
                </a:lnTo>
                <a:lnTo>
                  <a:pt x="1473" y="1052"/>
                </a:lnTo>
                <a:lnTo>
                  <a:pt x="1476" y="1053"/>
                </a:lnTo>
                <a:lnTo>
                  <a:pt x="1480" y="1054"/>
                </a:lnTo>
                <a:lnTo>
                  <a:pt x="1484" y="1055"/>
                </a:lnTo>
                <a:lnTo>
                  <a:pt x="1488" y="1057"/>
                </a:lnTo>
                <a:lnTo>
                  <a:pt x="1492" y="1058"/>
                </a:lnTo>
                <a:close/>
                <a:moveTo>
                  <a:pt x="1062" y="917"/>
                </a:moveTo>
                <a:lnTo>
                  <a:pt x="1063" y="919"/>
                </a:lnTo>
                <a:lnTo>
                  <a:pt x="1063" y="920"/>
                </a:lnTo>
                <a:lnTo>
                  <a:pt x="1065" y="923"/>
                </a:lnTo>
                <a:lnTo>
                  <a:pt x="1066" y="925"/>
                </a:lnTo>
                <a:lnTo>
                  <a:pt x="1066" y="926"/>
                </a:lnTo>
                <a:lnTo>
                  <a:pt x="1067" y="929"/>
                </a:lnTo>
                <a:lnTo>
                  <a:pt x="1067" y="931"/>
                </a:lnTo>
                <a:lnTo>
                  <a:pt x="1069" y="933"/>
                </a:lnTo>
                <a:lnTo>
                  <a:pt x="1070" y="935"/>
                </a:lnTo>
                <a:lnTo>
                  <a:pt x="1071" y="936"/>
                </a:lnTo>
                <a:lnTo>
                  <a:pt x="1073" y="937"/>
                </a:lnTo>
                <a:lnTo>
                  <a:pt x="1074" y="940"/>
                </a:lnTo>
                <a:lnTo>
                  <a:pt x="1076" y="941"/>
                </a:lnTo>
                <a:lnTo>
                  <a:pt x="1078" y="942"/>
                </a:lnTo>
                <a:lnTo>
                  <a:pt x="1080" y="944"/>
                </a:lnTo>
                <a:lnTo>
                  <a:pt x="1082" y="945"/>
                </a:lnTo>
                <a:lnTo>
                  <a:pt x="1086" y="946"/>
                </a:lnTo>
                <a:lnTo>
                  <a:pt x="1092" y="947"/>
                </a:lnTo>
                <a:lnTo>
                  <a:pt x="1096" y="947"/>
                </a:lnTo>
                <a:lnTo>
                  <a:pt x="1101" y="947"/>
                </a:lnTo>
                <a:lnTo>
                  <a:pt x="1105" y="947"/>
                </a:lnTo>
                <a:lnTo>
                  <a:pt x="1110" y="946"/>
                </a:lnTo>
                <a:lnTo>
                  <a:pt x="1115" y="945"/>
                </a:lnTo>
                <a:lnTo>
                  <a:pt x="1120" y="944"/>
                </a:lnTo>
                <a:lnTo>
                  <a:pt x="1124" y="942"/>
                </a:lnTo>
                <a:lnTo>
                  <a:pt x="1128" y="940"/>
                </a:lnTo>
                <a:lnTo>
                  <a:pt x="1131" y="937"/>
                </a:lnTo>
                <a:lnTo>
                  <a:pt x="1135" y="936"/>
                </a:lnTo>
                <a:lnTo>
                  <a:pt x="1137" y="934"/>
                </a:lnTo>
                <a:lnTo>
                  <a:pt x="1139" y="931"/>
                </a:lnTo>
                <a:lnTo>
                  <a:pt x="1140" y="929"/>
                </a:lnTo>
                <a:lnTo>
                  <a:pt x="1140" y="926"/>
                </a:lnTo>
                <a:lnTo>
                  <a:pt x="1140" y="925"/>
                </a:lnTo>
                <a:lnTo>
                  <a:pt x="1140" y="924"/>
                </a:lnTo>
                <a:lnTo>
                  <a:pt x="1140" y="923"/>
                </a:lnTo>
                <a:lnTo>
                  <a:pt x="1140" y="921"/>
                </a:lnTo>
                <a:lnTo>
                  <a:pt x="1140" y="920"/>
                </a:lnTo>
                <a:lnTo>
                  <a:pt x="1140" y="919"/>
                </a:lnTo>
                <a:lnTo>
                  <a:pt x="1140" y="918"/>
                </a:lnTo>
                <a:lnTo>
                  <a:pt x="1140" y="917"/>
                </a:lnTo>
                <a:lnTo>
                  <a:pt x="1140" y="915"/>
                </a:lnTo>
                <a:lnTo>
                  <a:pt x="1140" y="914"/>
                </a:lnTo>
                <a:lnTo>
                  <a:pt x="1140" y="912"/>
                </a:lnTo>
                <a:lnTo>
                  <a:pt x="1140" y="910"/>
                </a:lnTo>
                <a:lnTo>
                  <a:pt x="1140" y="909"/>
                </a:lnTo>
                <a:lnTo>
                  <a:pt x="1140" y="908"/>
                </a:lnTo>
                <a:lnTo>
                  <a:pt x="1140" y="907"/>
                </a:lnTo>
                <a:lnTo>
                  <a:pt x="1140" y="905"/>
                </a:lnTo>
                <a:lnTo>
                  <a:pt x="1139" y="905"/>
                </a:lnTo>
                <a:lnTo>
                  <a:pt x="1137" y="905"/>
                </a:lnTo>
                <a:lnTo>
                  <a:pt x="1135" y="905"/>
                </a:lnTo>
                <a:lnTo>
                  <a:pt x="1133" y="905"/>
                </a:lnTo>
                <a:lnTo>
                  <a:pt x="1132" y="905"/>
                </a:lnTo>
                <a:lnTo>
                  <a:pt x="1131" y="905"/>
                </a:lnTo>
                <a:lnTo>
                  <a:pt x="1128" y="905"/>
                </a:lnTo>
                <a:lnTo>
                  <a:pt x="1127" y="905"/>
                </a:lnTo>
                <a:lnTo>
                  <a:pt x="1125" y="905"/>
                </a:lnTo>
                <a:lnTo>
                  <a:pt x="1123" y="905"/>
                </a:lnTo>
                <a:lnTo>
                  <a:pt x="1121" y="905"/>
                </a:lnTo>
                <a:lnTo>
                  <a:pt x="1120" y="905"/>
                </a:lnTo>
                <a:lnTo>
                  <a:pt x="1117" y="905"/>
                </a:lnTo>
                <a:lnTo>
                  <a:pt x="1116" y="905"/>
                </a:lnTo>
                <a:lnTo>
                  <a:pt x="1113" y="905"/>
                </a:lnTo>
                <a:lnTo>
                  <a:pt x="1112" y="905"/>
                </a:lnTo>
                <a:lnTo>
                  <a:pt x="1108" y="905"/>
                </a:lnTo>
                <a:lnTo>
                  <a:pt x="1105" y="907"/>
                </a:lnTo>
                <a:lnTo>
                  <a:pt x="1101" y="907"/>
                </a:lnTo>
                <a:lnTo>
                  <a:pt x="1098" y="907"/>
                </a:lnTo>
                <a:lnTo>
                  <a:pt x="1096" y="907"/>
                </a:lnTo>
                <a:lnTo>
                  <a:pt x="1092" y="908"/>
                </a:lnTo>
                <a:lnTo>
                  <a:pt x="1089" y="908"/>
                </a:lnTo>
                <a:lnTo>
                  <a:pt x="1086" y="909"/>
                </a:lnTo>
                <a:lnTo>
                  <a:pt x="1084" y="909"/>
                </a:lnTo>
                <a:lnTo>
                  <a:pt x="1080" y="910"/>
                </a:lnTo>
                <a:lnTo>
                  <a:pt x="1077" y="912"/>
                </a:lnTo>
                <a:lnTo>
                  <a:pt x="1074" y="912"/>
                </a:lnTo>
                <a:lnTo>
                  <a:pt x="1071" y="913"/>
                </a:lnTo>
                <a:lnTo>
                  <a:pt x="1069" y="914"/>
                </a:lnTo>
                <a:lnTo>
                  <a:pt x="1065" y="915"/>
                </a:lnTo>
                <a:lnTo>
                  <a:pt x="1062" y="917"/>
                </a:lnTo>
                <a:close/>
                <a:moveTo>
                  <a:pt x="969" y="1028"/>
                </a:moveTo>
                <a:lnTo>
                  <a:pt x="942" y="1055"/>
                </a:lnTo>
                <a:lnTo>
                  <a:pt x="909" y="1025"/>
                </a:lnTo>
                <a:lnTo>
                  <a:pt x="942" y="989"/>
                </a:lnTo>
                <a:lnTo>
                  <a:pt x="969" y="1010"/>
                </a:lnTo>
                <a:lnTo>
                  <a:pt x="994" y="982"/>
                </a:lnTo>
                <a:lnTo>
                  <a:pt x="1028" y="1010"/>
                </a:lnTo>
                <a:lnTo>
                  <a:pt x="994" y="1050"/>
                </a:lnTo>
                <a:lnTo>
                  <a:pt x="969" y="1028"/>
                </a:lnTo>
                <a:close/>
                <a:moveTo>
                  <a:pt x="1350" y="582"/>
                </a:moveTo>
                <a:lnTo>
                  <a:pt x="1339" y="576"/>
                </a:lnTo>
                <a:lnTo>
                  <a:pt x="1330" y="570"/>
                </a:lnTo>
                <a:lnTo>
                  <a:pt x="1320" y="563"/>
                </a:lnTo>
                <a:lnTo>
                  <a:pt x="1312" y="557"/>
                </a:lnTo>
                <a:lnTo>
                  <a:pt x="1303" y="550"/>
                </a:lnTo>
                <a:lnTo>
                  <a:pt x="1295" y="545"/>
                </a:lnTo>
                <a:lnTo>
                  <a:pt x="1287" y="539"/>
                </a:lnTo>
                <a:lnTo>
                  <a:pt x="1280" y="533"/>
                </a:lnTo>
                <a:lnTo>
                  <a:pt x="1273" y="528"/>
                </a:lnTo>
                <a:lnTo>
                  <a:pt x="1266" y="523"/>
                </a:lnTo>
                <a:lnTo>
                  <a:pt x="1260" y="517"/>
                </a:lnTo>
                <a:lnTo>
                  <a:pt x="1254" y="512"/>
                </a:lnTo>
                <a:lnTo>
                  <a:pt x="1250" y="507"/>
                </a:lnTo>
                <a:lnTo>
                  <a:pt x="1245" y="502"/>
                </a:lnTo>
                <a:lnTo>
                  <a:pt x="1241" y="498"/>
                </a:lnTo>
                <a:lnTo>
                  <a:pt x="1238" y="494"/>
                </a:lnTo>
                <a:lnTo>
                  <a:pt x="1240" y="501"/>
                </a:lnTo>
                <a:lnTo>
                  <a:pt x="1241" y="509"/>
                </a:lnTo>
                <a:lnTo>
                  <a:pt x="1242" y="516"/>
                </a:lnTo>
                <a:lnTo>
                  <a:pt x="1244" y="523"/>
                </a:lnTo>
                <a:lnTo>
                  <a:pt x="1245" y="531"/>
                </a:lnTo>
                <a:lnTo>
                  <a:pt x="1245" y="538"/>
                </a:lnTo>
                <a:lnTo>
                  <a:pt x="1246" y="545"/>
                </a:lnTo>
                <a:lnTo>
                  <a:pt x="1248" y="553"/>
                </a:lnTo>
                <a:lnTo>
                  <a:pt x="1249" y="560"/>
                </a:lnTo>
                <a:lnTo>
                  <a:pt x="1250" y="566"/>
                </a:lnTo>
                <a:lnTo>
                  <a:pt x="1252" y="574"/>
                </a:lnTo>
                <a:lnTo>
                  <a:pt x="1252" y="581"/>
                </a:lnTo>
                <a:lnTo>
                  <a:pt x="1253" y="587"/>
                </a:lnTo>
                <a:lnTo>
                  <a:pt x="1254" y="595"/>
                </a:lnTo>
                <a:lnTo>
                  <a:pt x="1254" y="601"/>
                </a:lnTo>
                <a:lnTo>
                  <a:pt x="1256" y="607"/>
                </a:lnTo>
                <a:lnTo>
                  <a:pt x="1264" y="614"/>
                </a:lnTo>
                <a:lnTo>
                  <a:pt x="1273" y="620"/>
                </a:lnTo>
                <a:lnTo>
                  <a:pt x="1281" y="627"/>
                </a:lnTo>
                <a:lnTo>
                  <a:pt x="1289" y="634"/>
                </a:lnTo>
                <a:lnTo>
                  <a:pt x="1297" y="640"/>
                </a:lnTo>
                <a:lnTo>
                  <a:pt x="1305" y="647"/>
                </a:lnTo>
                <a:lnTo>
                  <a:pt x="1313" y="654"/>
                </a:lnTo>
                <a:lnTo>
                  <a:pt x="1322" y="661"/>
                </a:lnTo>
                <a:lnTo>
                  <a:pt x="1328" y="667"/>
                </a:lnTo>
                <a:lnTo>
                  <a:pt x="1336" y="674"/>
                </a:lnTo>
                <a:lnTo>
                  <a:pt x="1343" y="681"/>
                </a:lnTo>
                <a:lnTo>
                  <a:pt x="1350" y="688"/>
                </a:lnTo>
                <a:lnTo>
                  <a:pt x="1355" y="694"/>
                </a:lnTo>
                <a:lnTo>
                  <a:pt x="1362" y="702"/>
                </a:lnTo>
                <a:lnTo>
                  <a:pt x="1367" y="708"/>
                </a:lnTo>
                <a:lnTo>
                  <a:pt x="1371" y="715"/>
                </a:lnTo>
                <a:lnTo>
                  <a:pt x="1370" y="706"/>
                </a:lnTo>
                <a:lnTo>
                  <a:pt x="1369" y="699"/>
                </a:lnTo>
                <a:lnTo>
                  <a:pt x="1367" y="690"/>
                </a:lnTo>
                <a:lnTo>
                  <a:pt x="1366" y="683"/>
                </a:lnTo>
                <a:lnTo>
                  <a:pt x="1365" y="674"/>
                </a:lnTo>
                <a:lnTo>
                  <a:pt x="1363" y="666"/>
                </a:lnTo>
                <a:lnTo>
                  <a:pt x="1362" y="659"/>
                </a:lnTo>
                <a:lnTo>
                  <a:pt x="1361" y="650"/>
                </a:lnTo>
                <a:lnTo>
                  <a:pt x="1359" y="641"/>
                </a:lnTo>
                <a:lnTo>
                  <a:pt x="1358" y="633"/>
                </a:lnTo>
                <a:lnTo>
                  <a:pt x="1357" y="624"/>
                </a:lnTo>
                <a:lnTo>
                  <a:pt x="1355" y="617"/>
                </a:lnTo>
                <a:lnTo>
                  <a:pt x="1354" y="608"/>
                </a:lnTo>
                <a:lnTo>
                  <a:pt x="1352" y="600"/>
                </a:lnTo>
                <a:lnTo>
                  <a:pt x="1351" y="591"/>
                </a:lnTo>
                <a:lnTo>
                  <a:pt x="1350" y="582"/>
                </a:lnTo>
                <a:close/>
                <a:moveTo>
                  <a:pt x="1311" y="343"/>
                </a:moveTo>
                <a:lnTo>
                  <a:pt x="1307" y="350"/>
                </a:lnTo>
                <a:lnTo>
                  <a:pt x="1303" y="356"/>
                </a:lnTo>
                <a:lnTo>
                  <a:pt x="1297" y="364"/>
                </a:lnTo>
                <a:lnTo>
                  <a:pt x="1293" y="371"/>
                </a:lnTo>
                <a:lnTo>
                  <a:pt x="1288" y="377"/>
                </a:lnTo>
                <a:lnTo>
                  <a:pt x="1284" y="385"/>
                </a:lnTo>
                <a:lnTo>
                  <a:pt x="1279" y="392"/>
                </a:lnTo>
                <a:lnTo>
                  <a:pt x="1276" y="399"/>
                </a:lnTo>
                <a:lnTo>
                  <a:pt x="1272" y="407"/>
                </a:lnTo>
                <a:lnTo>
                  <a:pt x="1269" y="413"/>
                </a:lnTo>
                <a:lnTo>
                  <a:pt x="1266" y="420"/>
                </a:lnTo>
                <a:lnTo>
                  <a:pt x="1265" y="428"/>
                </a:lnTo>
                <a:lnTo>
                  <a:pt x="1265" y="434"/>
                </a:lnTo>
                <a:lnTo>
                  <a:pt x="1265" y="440"/>
                </a:lnTo>
                <a:lnTo>
                  <a:pt x="1266" y="446"/>
                </a:lnTo>
                <a:lnTo>
                  <a:pt x="1269" y="451"/>
                </a:lnTo>
                <a:lnTo>
                  <a:pt x="1270" y="453"/>
                </a:lnTo>
                <a:lnTo>
                  <a:pt x="1273" y="456"/>
                </a:lnTo>
                <a:lnTo>
                  <a:pt x="1274" y="459"/>
                </a:lnTo>
                <a:lnTo>
                  <a:pt x="1277" y="462"/>
                </a:lnTo>
                <a:lnTo>
                  <a:pt x="1281" y="466"/>
                </a:lnTo>
                <a:lnTo>
                  <a:pt x="1284" y="468"/>
                </a:lnTo>
                <a:lnTo>
                  <a:pt x="1288" y="472"/>
                </a:lnTo>
                <a:lnTo>
                  <a:pt x="1293" y="474"/>
                </a:lnTo>
                <a:lnTo>
                  <a:pt x="1297" y="478"/>
                </a:lnTo>
                <a:lnTo>
                  <a:pt x="1303" y="482"/>
                </a:lnTo>
                <a:lnTo>
                  <a:pt x="1308" y="485"/>
                </a:lnTo>
                <a:lnTo>
                  <a:pt x="1313" y="489"/>
                </a:lnTo>
                <a:lnTo>
                  <a:pt x="1319" y="493"/>
                </a:lnTo>
                <a:lnTo>
                  <a:pt x="1326" y="498"/>
                </a:lnTo>
                <a:lnTo>
                  <a:pt x="1331" y="501"/>
                </a:lnTo>
                <a:lnTo>
                  <a:pt x="1338" y="506"/>
                </a:lnTo>
                <a:lnTo>
                  <a:pt x="1336" y="495"/>
                </a:lnTo>
                <a:lnTo>
                  <a:pt x="1335" y="485"/>
                </a:lnTo>
                <a:lnTo>
                  <a:pt x="1334" y="475"/>
                </a:lnTo>
                <a:lnTo>
                  <a:pt x="1331" y="464"/>
                </a:lnTo>
                <a:lnTo>
                  <a:pt x="1330" y="455"/>
                </a:lnTo>
                <a:lnTo>
                  <a:pt x="1328" y="445"/>
                </a:lnTo>
                <a:lnTo>
                  <a:pt x="1327" y="434"/>
                </a:lnTo>
                <a:lnTo>
                  <a:pt x="1324" y="424"/>
                </a:lnTo>
                <a:lnTo>
                  <a:pt x="1323" y="414"/>
                </a:lnTo>
                <a:lnTo>
                  <a:pt x="1322" y="403"/>
                </a:lnTo>
                <a:lnTo>
                  <a:pt x="1320" y="393"/>
                </a:lnTo>
                <a:lnTo>
                  <a:pt x="1318" y="383"/>
                </a:lnTo>
                <a:lnTo>
                  <a:pt x="1316" y="373"/>
                </a:lnTo>
                <a:lnTo>
                  <a:pt x="1315" y="364"/>
                </a:lnTo>
                <a:lnTo>
                  <a:pt x="1313" y="353"/>
                </a:lnTo>
                <a:lnTo>
                  <a:pt x="1311" y="343"/>
                </a:lnTo>
                <a:close/>
                <a:moveTo>
                  <a:pt x="1676" y="1041"/>
                </a:moveTo>
                <a:lnTo>
                  <a:pt x="1681" y="1031"/>
                </a:lnTo>
                <a:lnTo>
                  <a:pt x="1685" y="1022"/>
                </a:lnTo>
                <a:lnTo>
                  <a:pt x="1689" y="1012"/>
                </a:lnTo>
                <a:lnTo>
                  <a:pt x="1691" y="1004"/>
                </a:lnTo>
                <a:lnTo>
                  <a:pt x="1694" y="994"/>
                </a:lnTo>
                <a:lnTo>
                  <a:pt x="1697" y="985"/>
                </a:lnTo>
                <a:lnTo>
                  <a:pt x="1699" y="977"/>
                </a:lnTo>
                <a:lnTo>
                  <a:pt x="1701" y="968"/>
                </a:lnTo>
                <a:lnTo>
                  <a:pt x="1703" y="960"/>
                </a:lnTo>
                <a:lnTo>
                  <a:pt x="1703" y="952"/>
                </a:lnTo>
                <a:lnTo>
                  <a:pt x="1705" y="945"/>
                </a:lnTo>
                <a:lnTo>
                  <a:pt x="1705" y="939"/>
                </a:lnTo>
                <a:lnTo>
                  <a:pt x="1705" y="931"/>
                </a:lnTo>
                <a:lnTo>
                  <a:pt x="1705" y="926"/>
                </a:lnTo>
                <a:lnTo>
                  <a:pt x="1703" y="920"/>
                </a:lnTo>
                <a:lnTo>
                  <a:pt x="1703" y="917"/>
                </a:lnTo>
                <a:lnTo>
                  <a:pt x="1695" y="892"/>
                </a:lnTo>
                <a:lnTo>
                  <a:pt x="1685" y="867"/>
                </a:lnTo>
                <a:lnTo>
                  <a:pt x="1671" y="845"/>
                </a:lnTo>
                <a:lnTo>
                  <a:pt x="1655" y="822"/>
                </a:lnTo>
                <a:lnTo>
                  <a:pt x="1637" y="801"/>
                </a:lnTo>
                <a:lnTo>
                  <a:pt x="1619" y="779"/>
                </a:lnTo>
                <a:lnTo>
                  <a:pt x="1597" y="759"/>
                </a:lnTo>
                <a:lnTo>
                  <a:pt x="1576" y="738"/>
                </a:lnTo>
                <a:lnTo>
                  <a:pt x="1551" y="720"/>
                </a:lnTo>
                <a:lnTo>
                  <a:pt x="1527" y="702"/>
                </a:lnTo>
                <a:lnTo>
                  <a:pt x="1503" y="683"/>
                </a:lnTo>
                <a:lnTo>
                  <a:pt x="1479" y="665"/>
                </a:lnTo>
                <a:lnTo>
                  <a:pt x="1453" y="649"/>
                </a:lnTo>
                <a:lnTo>
                  <a:pt x="1429" y="631"/>
                </a:lnTo>
                <a:lnTo>
                  <a:pt x="1404" y="617"/>
                </a:lnTo>
                <a:lnTo>
                  <a:pt x="1381" y="601"/>
                </a:lnTo>
                <a:lnTo>
                  <a:pt x="1381" y="606"/>
                </a:lnTo>
                <a:lnTo>
                  <a:pt x="1382" y="611"/>
                </a:lnTo>
                <a:lnTo>
                  <a:pt x="1382" y="616"/>
                </a:lnTo>
                <a:lnTo>
                  <a:pt x="1383" y="620"/>
                </a:lnTo>
                <a:lnTo>
                  <a:pt x="1383" y="624"/>
                </a:lnTo>
                <a:lnTo>
                  <a:pt x="1385" y="628"/>
                </a:lnTo>
                <a:lnTo>
                  <a:pt x="1385" y="633"/>
                </a:lnTo>
                <a:lnTo>
                  <a:pt x="1386" y="636"/>
                </a:lnTo>
                <a:lnTo>
                  <a:pt x="1386" y="640"/>
                </a:lnTo>
                <a:lnTo>
                  <a:pt x="1386" y="644"/>
                </a:lnTo>
                <a:lnTo>
                  <a:pt x="1387" y="646"/>
                </a:lnTo>
                <a:lnTo>
                  <a:pt x="1387" y="650"/>
                </a:lnTo>
                <a:lnTo>
                  <a:pt x="1387" y="652"/>
                </a:lnTo>
                <a:lnTo>
                  <a:pt x="1389" y="655"/>
                </a:lnTo>
                <a:lnTo>
                  <a:pt x="1389" y="657"/>
                </a:lnTo>
                <a:lnTo>
                  <a:pt x="1389" y="660"/>
                </a:lnTo>
                <a:lnTo>
                  <a:pt x="1390" y="668"/>
                </a:lnTo>
                <a:lnTo>
                  <a:pt x="1391" y="678"/>
                </a:lnTo>
                <a:lnTo>
                  <a:pt x="1393" y="687"/>
                </a:lnTo>
                <a:lnTo>
                  <a:pt x="1394" y="695"/>
                </a:lnTo>
                <a:lnTo>
                  <a:pt x="1395" y="705"/>
                </a:lnTo>
                <a:lnTo>
                  <a:pt x="1397" y="714"/>
                </a:lnTo>
                <a:lnTo>
                  <a:pt x="1398" y="724"/>
                </a:lnTo>
                <a:lnTo>
                  <a:pt x="1400" y="732"/>
                </a:lnTo>
                <a:lnTo>
                  <a:pt x="1401" y="742"/>
                </a:lnTo>
                <a:lnTo>
                  <a:pt x="1402" y="751"/>
                </a:lnTo>
                <a:lnTo>
                  <a:pt x="1404" y="760"/>
                </a:lnTo>
                <a:lnTo>
                  <a:pt x="1405" y="769"/>
                </a:lnTo>
                <a:lnTo>
                  <a:pt x="1405" y="779"/>
                </a:lnTo>
                <a:lnTo>
                  <a:pt x="1406" y="788"/>
                </a:lnTo>
                <a:lnTo>
                  <a:pt x="1408" y="797"/>
                </a:lnTo>
                <a:lnTo>
                  <a:pt x="1409" y="806"/>
                </a:lnTo>
                <a:lnTo>
                  <a:pt x="1428" y="819"/>
                </a:lnTo>
                <a:lnTo>
                  <a:pt x="1447" y="833"/>
                </a:lnTo>
                <a:lnTo>
                  <a:pt x="1464" y="847"/>
                </a:lnTo>
                <a:lnTo>
                  <a:pt x="1482" y="861"/>
                </a:lnTo>
                <a:lnTo>
                  <a:pt x="1499" y="875"/>
                </a:lnTo>
                <a:lnTo>
                  <a:pt x="1516" y="890"/>
                </a:lnTo>
                <a:lnTo>
                  <a:pt x="1533" y="904"/>
                </a:lnTo>
                <a:lnTo>
                  <a:pt x="1550" y="919"/>
                </a:lnTo>
                <a:lnTo>
                  <a:pt x="1566" y="935"/>
                </a:lnTo>
                <a:lnTo>
                  <a:pt x="1582" y="950"/>
                </a:lnTo>
                <a:lnTo>
                  <a:pt x="1598" y="964"/>
                </a:lnTo>
                <a:lnTo>
                  <a:pt x="1613" y="980"/>
                </a:lnTo>
                <a:lnTo>
                  <a:pt x="1629" y="995"/>
                </a:lnTo>
                <a:lnTo>
                  <a:pt x="1646" y="1010"/>
                </a:lnTo>
                <a:lnTo>
                  <a:pt x="1660" y="1025"/>
                </a:lnTo>
                <a:lnTo>
                  <a:pt x="1676" y="1041"/>
                </a:lnTo>
                <a:close/>
                <a:moveTo>
                  <a:pt x="1625" y="1107"/>
                </a:moveTo>
                <a:lnTo>
                  <a:pt x="1627" y="1106"/>
                </a:lnTo>
                <a:lnTo>
                  <a:pt x="1628" y="1105"/>
                </a:lnTo>
                <a:lnTo>
                  <a:pt x="1628" y="1103"/>
                </a:lnTo>
                <a:lnTo>
                  <a:pt x="1629" y="1102"/>
                </a:lnTo>
                <a:lnTo>
                  <a:pt x="1631" y="1101"/>
                </a:lnTo>
                <a:lnTo>
                  <a:pt x="1632" y="1101"/>
                </a:lnTo>
                <a:lnTo>
                  <a:pt x="1633" y="1100"/>
                </a:lnTo>
                <a:lnTo>
                  <a:pt x="1635" y="1098"/>
                </a:lnTo>
                <a:lnTo>
                  <a:pt x="1636" y="1097"/>
                </a:lnTo>
                <a:lnTo>
                  <a:pt x="1637" y="1096"/>
                </a:lnTo>
                <a:lnTo>
                  <a:pt x="1639" y="1095"/>
                </a:lnTo>
                <a:lnTo>
                  <a:pt x="1640" y="1093"/>
                </a:lnTo>
                <a:lnTo>
                  <a:pt x="1642" y="1092"/>
                </a:lnTo>
                <a:lnTo>
                  <a:pt x="1643" y="1091"/>
                </a:lnTo>
                <a:lnTo>
                  <a:pt x="1644" y="1090"/>
                </a:lnTo>
                <a:lnTo>
                  <a:pt x="1646" y="1089"/>
                </a:lnTo>
                <a:lnTo>
                  <a:pt x="1633" y="1077"/>
                </a:lnTo>
                <a:lnTo>
                  <a:pt x="1621" y="1066"/>
                </a:lnTo>
                <a:lnTo>
                  <a:pt x="1609" y="1054"/>
                </a:lnTo>
                <a:lnTo>
                  <a:pt x="1597" y="1042"/>
                </a:lnTo>
                <a:lnTo>
                  <a:pt x="1584" y="1030"/>
                </a:lnTo>
                <a:lnTo>
                  <a:pt x="1570" y="1016"/>
                </a:lnTo>
                <a:lnTo>
                  <a:pt x="1557" y="1004"/>
                </a:lnTo>
                <a:lnTo>
                  <a:pt x="1542" y="990"/>
                </a:lnTo>
                <a:lnTo>
                  <a:pt x="1529" y="977"/>
                </a:lnTo>
                <a:lnTo>
                  <a:pt x="1514" y="963"/>
                </a:lnTo>
                <a:lnTo>
                  <a:pt x="1498" y="950"/>
                </a:lnTo>
                <a:lnTo>
                  <a:pt x="1483" y="936"/>
                </a:lnTo>
                <a:lnTo>
                  <a:pt x="1467" y="923"/>
                </a:lnTo>
                <a:lnTo>
                  <a:pt x="1451" y="910"/>
                </a:lnTo>
                <a:lnTo>
                  <a:pt x="1434" y="897"/>
                </a:lnTo>
                <a:lnTo>
                  <a:pt x="1418" y="883"/>
                </a:lnTo>
                <a:lnTo>
                  <a:pt x="1418" y="887"/>
                </a:lnTo>
                <a:lnTo>
                  <a:pt x="1418" y="890"/>
                </a:lnTo>
                <a:lnTo>
                  <a:pt x="1420" y="893"/>
                </a:lnTo>
                <a:lnTo>
                  <a:pt x="1420" y="896"/>
                </a:lnTo>
                <a:lnTo>
                  <a:pt x="1420" y="899"/>
                </a:lnTo>
                <a:lnTo>
                  <a:pt x="1421" y="902"/>
                </a:lnTo>
                <a:lnTo>
                  <a:pt x="1421" y="905"/>
                </a:lnTo>
                <a:lnTo>
                  <a:pt x="1421" y="908"/>
                </a:lnTo>
                <a:lnTo>
                  <a:pt x="1422" y="912"/>
                </a:lnTo>
                <a:lnTo>
                  <a:pt x="1422" y="914"/>
                </a:lnTo>
                <a:lnTo>
                  <a:pt x="1422" y="918"/>
                </a:lnTo>
                <a:lnTo>
                  <a:pt x="1424" y="920"/>
                </a:lnTo>
                <a:lnTo>
                  <a:pt x="1424" y="923"/>
                </a:lnTo>
                <a:lnTo>
                  <a:pt x="1424" y="926"/>
                </a:lnTo>
                <a:lnTo>
                  <a:pt x="1425" y="929"/>
                </a:lnTo>
                <a:lnTo>
                  <a:pt x="1425" y="933"/>
                </a:lnTo>
                <a:lnTo>
                  <a:pt x="1440" y="944"/>
                </a:lnTo>
                <a:lnTo>
                  <a:pt x="1453" y="953"/>
                </a:lnTo>
                <a:lnTo>
                  <a:pt x="1467" y="964"/>
                </a:lnTo>
                <a:lnTo>
                  <a:pt x="1480" y="976"/>
                </a:lnTo>
                <a:lnTo>
                  <a:pt x="1494" y="987"/>
                </a:lnTo>
                <a:lnTo>
                  <a:pt x="1507" y="998"/>
                </a:lnTo>
                <a:lnTo>
                  <a:pt x="1521" y="1009"/>
                </a:lnTo>
                <a:lnTo>
                  <a:pt x="1533" y="1021"/>
                </a:lnTo>
                <a:lnTo>
                  <a:pt x="1545" y="1032"/>
                </a:lnTo>
                <a:lnTo>
                  <a:pt x="1557" y="1043"/>
                </a:lnTo>
                <a:lnTo>
                  <a:pt x="1569" y="1054"/>
                </a:lnTo>
                <a:lnTo>
                  <a:pt x="1580" y="1065"/>
                </a:lnTo>
                <a:lnTo>
                  <a:pt x="1592" y="1075"/>
                </a:lnTo>
                <a:lnTo>
                  <a:pt x="1603" y="1086"/>
                </a:lnTo>
                <a:lnTo>
                  <a:pt x="1615" y="1097"/>
                </a:lnTo>
                <a:lnTo>
                  <a:pt x="1625" y="1107"/>
                </a:lnTo>
                <a:close/>
                <a:moveTo>
                  <a:pt x="1137" y="646"/>
                </a:moveTo>
                <a:lnTo>
                  <a:pt x="1144" y="650"/>
                </a:lnTo>
                <a:lnTo>
                  <a:pt x="1149" y="654"/>
                </a:lnTo>
                <a:lnTo>
                  <a:pt x="1156" y="657"/>
                </a:lnTo>
                <a:lnTo>
                  <a:pt x="1162" y="662"/>
                </a:lnTo>
                <a:lnTo>
                  <a:pt x="1168" y="666"/>
                </a:lnTo>
                <a:lnTo>
                  <a:pt x="1174" y="670"/>
                </a:lnTo>
                <a:lnTo>
                  <a:pt x="1180" y="673"/>
                </a:lnTo>
                <a:lnTo>
                  <a:pt x="1186" y="678"/>
                </a:lnTo>
                <a:lnTo>
                  <a:pt x="1192" y="682"/>
                </a:lnTo>
                <a:lnTo>
                  <a:pt x="1198" y="687"/>
                </a:lnTo>
                <a:lnTo>
                  <a:pt x="1205" y="690"/>
                </a:lnTo>
                <a:lnTo>
                  <a:pt x="1210" y="695"/>
                </a:lnTo>
                <a:lnTo>
                  <a:pt x="1215" y="699"/>
                </a:lnTo>
                <a:lnTo>
                  <a:pt x="1221" y="704"/>
                </a:lnTo>
                <a:lnTo>
                  <a:pt x="1226" y="709"/>
                </a:lnTo>
                <a:lnTo>
                  <a:pt x="1231" y="713"/>
                </a:lnTo>
                <a:lnTo>
                  <a:pt x="1233" y="714"/>
                </a:lnTo>
                <a:lnTo>
                  <a:pt x="1234" y="714"/>
                </a:lnTo>
                <a:lnTo>
                  <a:pt x="1236" y="714"/>
                </a:lnTo>
                <a:lnTo>
                  <a:pt x="1236" y="715"/>
                </a:lnTo>
                <a:lnTo>
                  <a:pt x="1237" y="715"/>
                </a:lnTo>
                <a:lnTo>
                  <a:pt x="1238" y="715"/>
                </a:lnTo>
                <a:lnTo>
                  <a:pt x="1240" y="716"/>
                </a:lnTo>
                <a:lnTo>
                  <a:pt x="1241" y="716"/>
                </a:lnTo>
                <a:lnTo>
                  <a:pt x="1242" y="716"/>
                </a:lnTo>
                <a:lnTo>
                  <a:pt x="1242" y="717"/>
                </a:lnTo>
                <a:lnTo>
                  <a:pt x="1242" y="714"/>
                </a:lnTo>
                <a:lnTo>
                  <a:pt x="1242" y="710"/>
                </a:lnTo>
                <a:lnTo>
                  <a:pt x="1241" y="706"/>
                </a:lnTo>
                <a:lnTo>
                  <a:pt x="1241" y="703"/>
                </a:lnTo>
                <a:lnTo>
                  <a:pt x="1240" y="699"/>
                </a:lnTo>
                <a:lnTo>
                  <a:pt x="1240" y="695"/>
                </a:lnTo>
                <a:lnTo>
                  <a:pt x="1238" y="692"/>
                </a:lnTo>
                <a:lnTo>
                  <a:pt x="1238" y="688"/>
                </a:lnTo>
                <a:lnTo>
                  <a:pt x="1237" y="684"/>
                </a:lnTo>
                <a:lnTo>
                  <a:pt x="1237" y="682"/>
                </a:lnTo>
                <a:lnTo>
                  <a:pt x="1237" y="678"/>
                </a:lnTo>
                <a:lnTo>
                  <a:pt x="1236" y="674"/>
                </a:lnTo>
                <a:lnTo>
                  <a:pt x="1236" y="671"/>
                </a:lnTo>
                <a:lnTo>
                  <a:pt x="1234" y="667"/>
                </a:lnTo>
                <a:lnTo>
                  <a:pt x="1234" y="663"/>
                </a:lnTo>
                <a:lnTo>
                  <a:pt x="1234" y="660"/>
                </a:lnTo>
                <a:lnTo>
                  <a:pt x="1226" y="654"/>
                </a:lnTo>
                <a:lnTo>
                  <a:pt x="1218" y="647"/>
                </a:lnTo>
                <a:lnTo>
                  <a:pt x="1210" y="641"/>
                </a:lnTo>
                <a:lnTo>
                  <a:pt x="1202" y="635"/>
                </a:lnTo>
                <a:lnTo>
                  <a:pt x="1194" y="629"/>
                </a:lnTo>
                <a:lnTo>
                  <a:pt x="1187" y="623"/>
                </a:lnTo>
                <a:lnTo>
                  <a:pt x="1179" y="617"/>
                </a:lnTo>
                <a:lnTo>
                  <a:pt x="1172" y="612"/>
                </a:lnTo>
                <a:lnTo>
                  <a:pt x="1166" y="606"/>
                </a:lnTo>
                <a:lnTo>
                  <a:pt x="1159" y="601"/>
                </a:lnTo>
                <a:lnTo>
                  <a:pt x="1152" y="595"/>
                </a:lnTo>
                <a:lnTo>
                  <a:pt x="1147" y="590"/>
                </a:lnTo>
                <a:lnTo>
                  <a:pt x="1140" y="584"/>
                </a:lnTo>
                <a:lnTo>
                  <a:pt x="1136" y="579"/>
                </a:lnTo>
                <a:lnTo>
                  <a:pt x="1131" y="574"/>
                </a:lnTo>
                <a:lnTo>
                  <a:pt x="1127" y="569"/>
                </a:lnTo>
                <a:lnTo>
                  <a:pt x="1128" y="574"/>
                </a:lnTo>
                <a:lnTo>
                  <a:pt x="1128" y="577"/>
                </a:lnTo>
                <a:lnTo>
                  <a:pt x="1128" y="582"/>
                </a:lnTo>
                <a:lnTo>
                  <a:pt x="1129" y="587"/>
                </a:lnTo>
                <a:lnTo>
                  <a:pt x="1129" y="592"/>
                </a:lnTo>
                <a:lnTo>
                  <a:pt x="1131" y="597"/>
                </a:lnTo>
                <a:lnTo>
                  <a:pt x="1131" y="602"/>
                </a:lnTo>
                <a:lnTo>
                  <a:pt x="1132" y="607"/>
                </a:lnTo>
                <a:lnTo>
                  <a:pt x="1132" y="612"/>
                </a:lnTo>
                <a:lnTo>
                  <a:pt x="1133" y="617"/>
                </a:lnTo>
                <a:lnTo>
                  <a:pt x="1133" y="622"/>
                </a:lnTo>
                <a:lnTo>
                  <a:pt x="1135" y="627"/>
                </a:lnTo>
                <a:lnTo>
                  <a:pt x="1136" y="631"/>
                </a:lnTo>
                <a:lnTo>
                  <a:pt x="1136" y="636"/>
                </a:lnTo>
                <a:lnTo>
                  <a:pt x="1137" y="641"/>
                </a:lnTo>
                <a:lnTo>
                  <a:pt x="1137" y="646"/>
                </a:lnTo>
                <a:close/>
                <a:moveTo>
                  <a:pt x="1183" y="1020"/>
                </a:moveTo>
                <a:lnTo>
                  <a:pt x="1178" y="1023"/>
                </a:lnTo>
                <a:lnTo>
                  <a:pt x="1172" y="1028"/>
                </a:lnTo>
                <a:lnTo>
                  <a:pt x="1167" y="1032"/>
                </a:lnTo>
                <a:lnTo>
                  <a:pt x="1162" y="1036"/>
                </a:lnTo>
                <a:lnTo>
                  <a:pt x="1158" y="1039"/>
                </a:lnTo>
                <a:lnTo>
                  <a:pt x="1152" y="1043"/>
                </a:lnTo>
                <a:lnTo>
                  <a:pt x="1147" y="1047"/>
                </a:lnTo>
                <a:lnTo>
                  <a:pt x="1141" y="1050"/>
                </a:lnTo>
                <a:lnTo>
                  <a:pt x="1136" y="1053"/>
                </a:lnTo>
                <a:lnTo>
                  <a:pt x="1131" y="1057"/>
                </a:lnTo>
                <a:lnTo>
                  <a:pt x="1125" y="1059"/>
                </a:lnTo>
                <a:lnTo>
                  <a:pt x="1121" y="1063"/>
                </a:lnTo>
                <a:lnTo>
                  <a:pt x="1116" y="1065"/>
                </a:lnTo>
                <a:lnTo>
                  <a:pt x="1110" y="1068"/>
                </a:lnTo>
                <a:lnTo>
                  <a:pt x="1105" y="1070"/>
                </a:lnTo>
                <a:lnTo>
                  <a:pt x="1101" y="1073"/>
                </a:lnTo>
                <a:lnTo>
                  <a:pt x="1089" y="1066"/>
                </a:lnTo>
                <a:lnTo>
                  <a:pt x="1104" y="1058"/>
                </a:lnTo>
                <a:lnTo>
                  <a:pt x="1119" y="1048"/>
                </a:lnTo>
                <a:lnTo>
                  <a:pt x="1132" y="1037"/>
                </a:lnTo>
                <a:lnTo>
                  <a:pt x="1147" y="1026"/>
                </a:lnTo>
                <a:lnTo>
                  <a:pt x="1159" y="1014"/>
                </a:lnTo>
                <a:lnTo>
                  <a:pt x="1172" y="1001"/>
                </a:lnTo>
                <a:lnTo>
                  <a:pt x="1184" y="988"/>
                </a:lnTo>
                <a:lnTo>
                  <a:pt x="1195" y="976"/>
                </a:lnTo>
                <a:lnTo>
                  <a:pt x="1205" y="962"/>
                </a:lnTo>
                <a:lnTo>
                  <a:pt x="1215" y="948"/>
                </a:lnTo>
                <a:lnTo>
                  <a:pt x="1223" y="935"/>
                </a:lnTo>
                <a:lnTo>
                  <a:pt x="1230" y="923"/>
                </a:lnTo>
                <a:lnTo>
                  <a:pt x="1237" y="910"/>
                </a:lnTo>
                <a:lnTo>
                  <a:pt x="1242" y="898"/>
                </a:lnTo>
                <a:lnTo>
                  <a:pt x="1246" y="887"/>
                </a:lnTo>
                <a:lnTo>
                  <a:pt x="1249" y="877"/>
                </a:lnTo>
                <a:lnTo>
                  <a:pt x="1248" y="877"/>
                </a:lnTo>
                <a:lnTo>
                  <a:pt x="1246" y="876"/>
                </a:lnTo>
                <a:lnTo>
                  <a:pt x="1245" y="876"/>
                </a:lnTo>
                <a:lnTo>
                  <a:pt x="1242" y="875"/>
                </a:lnTo>
                <a:lnTo>
                  <a:pt x="1241" y="875"/>
                </a:lnTo>
                <a:lnTo>
                  <a:pt x="1240" y="874"/>
                </a:lnTo>
                <a:lnTo>
                  <a:pt x="1238" y="874"/>
                </a:lnTo>
                <a:lnTo>
                  <a:pt x="1237" y="872"/>
                </a:lnTo>
                <a:lnTo>
                  <a:pt x="1236" y="872"/>
                </a:lnTo>
                <a:lnTo>
                  <a:pt x="1234" y="871"/>
                </a:lnTo>
                <a:lnTo>
                  <a:pt x="1233" y="871"/>
                </a:lnTo>
                <a:lnTo>
                  <a:pt x="1231" y="870"/>
                </a:lnTo>
                <a:lnTo>
                  <a:pt x="1229" y="870"/>
                </a:lnTo>
                <a:lnTo>
                  <a:pt x="1227" y="869"/>
                </a:lnTo>
                <a:lnTo>
                  <a:pt x="1226" y="869"/>
                </a:lnTo>
                <a:lnTo>
                  <a:pt x="1225" y="867"/>
                </a:lnTo>
                <a:lnTo>
                  <a:pt x="1190" y="912"/>
                </a:lnTo>
                <a:lnTo>
                  <a:pt x="1187" y="912"/>
                </a:lnTo>
                <a:lnTo>
                  <a:pt x="1186" y="912"/>
                </a:lnTo>
                <a:lnTo>
                  <a:pt x="1184" y="912"/>
                </a:lnTo>
                <a:lnTo>
                  <a:pt x="1183" y="910"/>
                </a:lnTo>
                <a:lnTo>
                  <a:pt x="1182" y="910"/>
                </a:lnTo>
                <a:lnTo>
                  <a:pt x="1180" y="910"/>
                </a:lnTo>
                <a:lnTo>
                  <a:pt x="1179" y="910"/>
                </a:lnTo>
                <a:lnTo>
                  <a:pt x="1178" y="910"/>
                </a:lnTo>
                <a:lnTo>
                  <a:pt x="1176" y="909"/>
                </a:lnTo>
                <a:lnTo>
                  <a:pt x="1175" y="909"/>
                </a:lnTo>
                <a:lnTo>
                  <a:pt x="1174" y="909"/>
                </a:lnTo>
                <a:lnTo>
                  <a:pt x="1172" y="909"/>
                </a:lnTo>
                <a:lnTo>
                  <a:pt x="1171" y="909"/>
                </a:lnTo>
                <a:lnTo>
                  <a:pt x="1170" y="909"/>
                </a:lnTo>
                <a:lnTo>
                  <a:pt x="1168" y="908"/>
                </a:lnTo>
                <a:lnTo>
                  <a:pt x="1167" y="908"/>
                </a:lnTo>
                <a:lnTo>
                  <a:pt x="1167" y="910"/>
                </a:lnTo>
                <a:lnTo>
                  <a:pt x="1167" y="912"/>
                </a:lnTo>
                <a:lnTo>
                  <a:pt x="1167" y="914"/>
                </a:lnTo>
                <a:lnTo>
                  <a:pt x="1167" y="917"/>
                </a:lnTo>
                <a:lnTo>
                  <a:pt x="1167" y="918"/>
                </a:lnTo>
                <a:lnTo>
                  <a:pt x="1167" y="920"/>
                </a:lnTo>
                <a:lnTo>
                  <a:pt x="1167" y="923"/>
                </a:lnTo>
                <a:lnTo>
                  <a:pt x="1167" y="924"/>
                </a:lnTo>
                <a:lnTo>
                  <a:pt x="1167" y="926"/>
                </a:lnTo>
                <a:lnTo>
                  <a:pt x="1167" y="929"/>
                </a:lnTo>
                <a:lnTo>
                  <a:pt x="1167" y="930"/>
                </a:lnTo>
                <a:lnTo>
                  <a:pt x="1167" y="933"/>
                </a:lnTo>
                <a:lnTo>
                  <a:pt x="1167" y="935"/>
                </a:lnTo>
                <a:lnTo>
                  <a:pt x="1167" y="936"/>
                </a:lnTo>
                <a:lnTo>
                  <a:pt x="1167" y="939"/>
                </a:lnTo>
                <a:lnTo>
                  <a:pt x="1167" y="941"/>
                </a:lnTo>
                <a:lnTo>
                  <a:pt x="1167" y="944"/>
                </a:lnTo>
                <a:lnTo>
                  <a:pt x="1167" y="946"/>
                </a:lnTo>
                <a:lnTo>
                  <a:pt x="1166" y="950"/>
                </a:lnTo>
                <a:lnTo>
                  <a:pt x="1164" y="955"/>
                </a:lnTo>
                <a:lnTo>
                  <a:pt x="1163" y="958"/>
                </a:lnTo>
                <a:lnTo>
                  <a:pt x="1162" y="963"/>
                </a:lnTo>
                <a:lnTo>
                  <a:pt x="1159" y="968"/>
                </a:lnTo>
                <a:lnTo>
                  <a:pt x="1156" y="972"/>
                </a:lnTo>
                <a:lnTo>
                  <a:pt x="1153" y="977"/>
                </a:lnTo>
                <a:lnTo>
                  <a:pt x="1151" y="982"/>
                </a:lnTo>
                <a:lnTo>
                  <a:pt x="1147" y="987"/>
                </a:lnTo>
                <a:lnTo>
                  <a:pt x="1144" y="990"/>
                </a:lnTo>
                <a:lnTo>
                  <a:pt x="1139" y="994"/>
                </a:lnTo>
                <a:lnTo>
                  <a:pt x="1135" y="996"/>
                </a:lnTo>
                <a:lnTo>
                  <a:pt x="1129" y="1000"/>
                </a:lnTo>
                <a:lnTo>
                  <a:pt x="1125" y="1001"/>
                </a:lnTo>
                <a:lnTo>
                  <a:pt x="1121" y="1003"/>
                </a:lnTo>
                <a:lnTo>
                  <a:pt x="1119" y="1003"/>
                </a:lnTo>
                <a:lnTo>
                  <a:pt x="1116" y="1004"/>
                </a:lnTo>
                <a:lnTo>
                  <a:pt x="1112" y="1004"/>
                </a:lnTo>
                <a:lnTo>
                  <a:pt x="1109" y="1004"/>
                </a:lnTo>
                <a:lnTo>
                  <a:pt x="1106" y="1004"/>
                </a:lnTo>
                <a:lnTo>
                  <a:pt x="1104" y="1004"/>
                </a:lnTo>
                <a:lnTo>
                  <a:pt x="1101" y="1004"/>
                </a:lnTo>
                <a:lnTo>
                  <a:pt x="1098" y="1004"/>
                </a:lnTo>
                <a:lnTo>
                  <a:pt x="1097" y="1004"/>
                </a:lnTo>
                <a:lnTo>
                  <a:pt x="1094" y="1004"/>
                </a:lnTo>
                <a:lnTo>
                  <a:pt x="1092" y="1003"/>
                </a:lnTo>
                <a:lnTo>
                  <a:pt x="1089" y="1003"/>
                </a:lnTo>
                <a:lnTo>
                  <a:pt x="1086" y="1001"/>
                </a:lnTo>
                <a:lnTo>
                  <a:pt x="1084" y="1000"/>
                </a:lnTo>
                <a:lnTo>
                  <a:pt x="1081" y="1000"/>
                </a:lnTo>
                <a:lnTo>
                  <a:pt x="1080" y="1003"/>
                </a:lnTo>
                <a:lnTo>
                  <a:pt x="1080" y="1005"/>
                </a:lnTo>
                <a:lnTo>
                  <a:pt x="1080" y="1007"/>
                </a:lnTo>
                <a:lnTo>
                  <a:pt x="1080" y="1010"/>
                </a:lnTo>
                <a:lnTo>
                  <a:pt x="1080" y="1012"/>
                </a:lnTo>
                <a:lnTo>
                  <a:pt x="1080" y="1014"/>
                </a:lnTo>
                <a:lnTo>
                  <a:pt x="1080" y="1016"/>
                </a:lnTo>
                <a:lnTo>
                  <a:pt x="1078" y="1019"/>
                </a:lnTo>
                <a:lnTo>
                  <a:pt x="1078" y="1021"/>
                </a:lnTo>
                <a:lnTo>
                  <a:pt x="1078" y="1023"/>
                </a:lnTo>
                <a:lnTo>
                  <a:pt x="1078" y="1026"/>
                </a:lnTo>
                <a:lnTo>
                  <a:pt x="1078" y="1028"/>
                </a:lnTo>
                <a:lnTo>
                  <a:pt x="1078" y="1031"/>
                </a:lnTo>
                <a:lnTo>
                  <a:pt x="1077" y="1033"/>
                </a:lnTo>
                <a:lnTo>
                  <a:pt x="1077" y="1036"/>
                </a:lnTo>
                <a:lnTo>
                  <a:pt x="1076" y="1038"/>
                </a:lnTo>
                <a:lnTo>
                  <a:pt x="1071" y="1052"/>
                </a:lnTo>
                <a:lnTo>
                  <a:pt x="1065" y="1065"/>
                </a:lnTo>
                <a:lnTo>
                  <a:pt x="1057" y="1076"/>
                </a:lnTo>
                <a:lnTo>
                  <a:pt x="1049" y="1086"/>
                </a:lnTo>
                <a:lnTo>
                  <a:pt x="1038" y="1095"/>
                </a:lnTo>
                <a:lnTo>
                  <a:pt x="1026" y="1103"/>
                </a:lnTo>
                <a:lnTo>
                  <a:pt x="1014" y="1109"/>
                </a:lnTo>
                <a:lnTo>
                  <a:pt x="1000" y="1116"/>
                </a:lnTo>
                <a:lnTo>
                  <a:pt x="985" y="1120"/>
                </a:lnTo>
                <a:lnTo>
                  <a:pt x="971" y="1124"/>
                </a:lnTo>
                <a:lnTo>
                  <a:pt x="956" y="1128"/>
                </a:lnTo>
                <a:lnTo>
                  <a:pt x="940" y="1130"/>
                </a:lnTo>
                <a:lnTo>
                  <a:pt x="924" y="1133"/>
                </a:lnTo>
                <a:lnTo>
                  <a:pt x="906" y="1135"/>
                </a:lnTo>
                <a:lnTo>
                  <a:pt x="890" y="1136"/>
                </a:lnTo>
                <a:lnTo>
                  <a:pt x="874" y="1138"/>
                </a:lnTo>
                <a:lnTo>
                  <a:pt x="851" y="1138"/>
                </a:lnTo>
                <a:lnTo>
                  <a:pt x="827" y="1136"/>
                </a:lnTo>
                <a:lnTo>
                  <a:pt x="803" y="1133"/>
                </a:lnTo>
                <a:lnTo>
                  <a:pt x="777" y="1128"/>
                </a:lnTo>
                <a:lnTo>
                  <a:pt x="752" y="1120"/>
                </a:lnTo>
                <a:lnTo>
                  <a:pt x="726" y="1111"/>
                </a:lnTo>
                <a:lnTo>
                  <a:pt x="700" y="1101"/>
                </a:lnTo>
                <a:lnTo>
                  <a:pt x="676" y="1089"/>
                </a:lnTo>
                <a:lnTo>
                  <a:pt x="653" y="1074"/>
                </a:lnTo>
                <a:lnTo>
                  <a:pt x="632" y="1059"/>
                </a:lnTo>
                <a:lnTo>
                  <a:pt x="612" y="1043"/>
                </a:lnTo>
                <a:lnTo>
                  <a:pt x="596" y="1025"/>
                </a:lnTo>
                <a:lnTo>
                  <a:pt x="582" y="1006"/>
                </a:lnTo>
                <a:lnTo>
                  <a:pt x="571" y="985"/>
                </a:lnTo>
                <a:lnTo>
                  <a:pt x="565" y="964"/>
                </a:lnTo>
                <a:lnTo>
                  <a:pt x="562" y="942"/>
                </a:lnTo>
                <a:lnTo>
                  <a:pt x="550" y="945"/>
                </a:lnTo>
                <a:lnTo>
                  <a:pt x="538" y="947"/>
                </a:lnTo>
                <a:lnTo>
                  <a:pt x="526" y="951"/>
                </a:lnTo>
                <a:lnTo>
                  <a:pt x="512" y="955"/>
                </a:lnTo>
                <a:lnTo>
                  <a:pt x="500" y="958"/>
                </a:lnTo>
                <a:lnTo>
                  <a:pt x="488" y="962"/>
                </a:lnTo>
                <a:lnTo>
                  <a:pt x="475" y="967"/>
                </a:lnTo>
                <a:lnTo>
                  <a:pt x="462" y="971"/>
                </a:lnTo>
                <a:lnTo>
                  <a:pt x="449" y="977"/>
                </a:lnTo>
                <a:lnTo>
                  <a:pt x="437" y="982"/>
                </a:lnTo>
                <a:lnTo>
                  <a:pt x="423" y="987"/>
                </a:lnTo>
                <a:lnTo>
                  <a:pt x="411" y="993"/>
                </a:lnTo>
                <a:lnTo>
                  <a:pt x="399" y="999"/>
                </a:lnTo>
                <a:lnTo>
                  <a:pt x="386" y="1006"/>
                </a:lnTo>
                <a:lnTo>
                  <a:pt x="374" y="1012"/>
                </a:lnTo>
                <a:lnTo>
                  <a:pt x="362" y="1020"/>
                </a:lnTo>
                <a:lnTo>
                  <a:pt x="375" y="1041"/>
                </a:lnTo>
                <a:lnTo>
                  <a:pt x="393" y="1063"/>
                </a:lnTo>
                <a:lnTo>
                  <a:pt x="413" y="1084"/>
                </a:lnTo>
                <a:lnTo>
                  <a:pt x="436" y="1105"/>
                </a:lnTo>
                <a:lnTo>
                  <a:pt x="461" y="1125"/>
                </a:lnTo>
                <a:lnTo>
                  <a:pt x="489" y="1146"/>
                </a:lnTo>
                <a:lnTo>
                  <a:pt x="522" y="1165"/>
                </a:lnTo>
                <a:lnTo>
                  <a:pt x="554" y="1183"/>
                </a:lnTo>
                <a:lnTo>
                  <a:pt x="590" y="1200"/>
                </a:lnTo>
                <a:lnTo>
                  <a:pt x="628" y="1216"/>
                </a:lnTo>
                <a:lnTo>
                  <a:pt x="667" y="1230"/>
                </a:lnTo>
                <a:lnTo>
                  <a:pt x="707" y="1241"/>
                </a:lnTo>
                <a:lnTo>
                  <a:pt x="750" y="1251"/>
                </a:lnTo>
                <a:lnTo>
                  <a:pt x="793" y="1258"/>
                </a:lnTo>
                <a:lnTo>
                  <a:pt x="838" y="1262"/>
                </a:lnTo>
                <a:lnTo>
                  <a:pt x="882" y="1264"/>
                </a:lnTo>
                <a:lnTo>
                  <a:pt x="897" y="1263"/>
                </a:lnTo>
                <a:lnTo>
                  <a:pt x="910" y="1263"/>
                </a:lnTo>
                <a:lnTo>
                  <a:pt x="926" y="1262"/>
                </a:lnTo>
                <a:lnTo>
                  <a:pt x="941" y="1259"/>
                </a:lnTo>
                <a:lnTo>
                  <a:pt x="955" y="1258"/>
                </a:lnTo>
                <a:lnTo>
                  <a:pt x="969" y="1256"/>
                </a:lnTo>
                <a:lnTo>
                  <a:pt x="984" y="1252"/>
                </a:lnTo>
                <a:lnTo>
                  <a:pt x="998" y="1249"/>
                </a:lnTo>
                <a:lnTo>
                  <a:pt x="1010" y="1246"/>
                </a:lnTo>
                <a:lnTo>
                  <a:pt x="1022" y="1242"/>
                </a:lnTo>
                <a:lnTo>
                  <a:pt x="1033" y="1237"/>
                </a:lnTo>
                <a:lnTo>
                  <a:pt x="1042" y="1234"/>
                </a:lnTo>
                <a:lnTo>
                  <a:pt x="1050" y="1229"/>
                </a:lnTo>
                <a:lnTo>
                  <a:pt x="1055" y="1225"/>
                </a:lnTo>
                <a:lnTo>
                  <a:pt x="1061" y="1220"/>
                </a:lnTo>
                <a:lnTo>
                  <a:pt x="1062" y="1215"/>
                </a:lnTo>
                <a:lnTo>
                  <a:pt x="1063" y="1209"/>
                </a:lnTo>
                <a:lnTo>
                  <a:pt x="1065" y="1202"/>
                </a:lnTo>
                <a:lnTo>
                  <a:pt x="1066" y="1195"/>
                </a:lnTo>
                <a:lnTo>
                  <a:pt x="1066" y="1191"/>
                </a:lnTo>
                <a:lnTo>
                  <a:pt x="1066" y="1184"/>
                </a:lnTo>
                <a:lnTo>
                  <a:pt x="1066" y="1178"/>
                </a:lnTo>
                <a:lnTo>
                  <a:pt x="1066" y="1172"/>
                </a:lnTo>
                <a:lnTo>
                  <a:pt x="1065" y="1167"/>
                </a:lnTo>
                <a:lnTo>
                  <a:pt x="1063" y="1161"/>
                </a:lnTo>
                <a:lnTo>
                  <a:pt x="1061" y="1156"/>
                </a:lnTo>
                <a:lnTo>
                  <a:pt x="1059" y="1150"/>
                </a:lnTo>
                <a:lnTo>
                  <a:pt x="1057" y="1145"/>
                </a:lnTo>
                <a:lnTo>
                  <a:pt x="1053" y="1139"/>
                </a:lnTo>
                <a:lnTo>
                  <a:pt x="1049" y="1134"/>
                </a:lnTo>
                <a:lnTo>
                  <a:pt x="1045" y="1129"/>
                </a:lnTo>
                <a:lnTo>
                  <a:pt x="1041" y="1123"/>
                </a:lnTo>
                <a:lnTo>
                  <a:pt x="1041" y="1122"/>
                </a:lnTo>
                <a:lnTo>
                  <a:pt x="1041" y="1120"/>
                </a:lnTo>
                <a:lnTo>
                  <a:pt x="1041" y="1118"/>
                </a:lnTo>
                <a:lnTo>
                  <a:pt x="1042" y="1117"/>
                </a:lnTo>
                <a:lnTo>
                  <a:pt x="1042" y="1113"/>
                </a:lnTo>
                <a:lnTo>
                  <a:pt x="1043" y="1111"/>
                </a:lnTo>
                <a:lnTo>
                  <a:pt x="1043" y="1108"/>
                </a:lnTo>
                <a:lnTo>
                  <a:pt x="1045" y="1105"/>
                </a:lnTo>
                <a:lnTo>
                  <a:pt x="1047" y="1101"/>
                </a:lnTo>
                <a:lnTo>
                  <a:pt x="1049" y="1097"/>
                </a:lnTo>
                <a:lnTo>
                  <a:pt x="1050" y="1095"/>
                </a:lnTo>
                <a:lnTo>
                  <a:pt x="1053" y="1091"/>
                </a:lnTo>
                <a:lnTo>
                  <a:pt x="1055" y="1089"/>
                </a:lnTo>
                <a:lnTo>
                  <a:pt x="1059" y="1085"/>
                </a:lnTo>
                <a:lnTo>
                  <a:pt x="1062" y="1082"/>
                </a:lnTo>
                <a:lnTo>
                  <a:pt x="1063" y="1086"/>
                </a:lnTo>
                <a:lnTo>
                  <a:pt x="1065" y="1090"/>
                </a:lnTo>
                <a:lnTo>
                  <a:pt x="1066" y="1093"/>
                </a:lnTo>
                <a:lnTo>
                  <a:pt x="1069" y="1097"/>
                </a:lnTo>
                <a:lnTo>
                  <a:pt x="1070" y="1101"/>
                </a:lnTo>
                <a:lnTo>
                  <a:pt x="1071" y="1103"/>
                </a:lnTo>
                <a:lnTo>
                  <a:pt x="1073" y="1107"/>
                </a:lnTo>
                <a:lnTo>
                  <a:pt x="1076" y="1109"/>
                </a:lnTo>
                <a:lnTo>
                  <a:pt x="1077" y="1112"/>
                </a:lnTo>
                <a:lnTo>
                  <a:pt x="1078" y="1114"/>
                </a:lnTo>
                <a:lnTo>
                  <a:pt x="1081" y="1116"/>
                </a:lnTo>
                <a:lnTo>
                  <a:pt x="1082" y="1118"/>
                </a:lnTo>
                <a:lnTo>
                  <a:pt x="1084" y="1119"/>
                </a:lnTo>
                <a:lnTo>
                  <a:pt x="1086" y="1122"/>
                </a:lnTo>
                <a:lnTo>
                  <a:pt x="1088" y="1123"/>
                </a:lnTo>
                <a:lnTo>
                  <a:pt x="1089" y="1123"/>
                </a:lnTo>
                <a:lnTo>
                  <a:pt x="1090" y="1124"/>
                </a:lnTo>
                <a:lnTo>
                  <a:pt x="1093" y="1124"/>
                </a:lnTo>
                <a:lnTo>
                  <a:pt x="1096" y="1125"/>
                </a:lnTo>
                <a:lnTo>
                  <a:pt x="1098" y="1125"/>
                </a:lnTo>
                <a:lnTo>
                  <a:pt x="1101" y="1125"/>
                </a:lnTo>
                <a:lnTo>
                  <a:pt x="1105" y="1125"/>
                </a:lnTo>
                <a:lnTo>
                  <a:pt x="1108" y="1125"/>
                </a:lnTo>
                <a:lnTo>
                  <a:pt x="1112" y="1125"/>
                </a:lnTo>
                <a:lnTo>
                  <a:pt x="1116" y="1125"/>
                </a:lnTo>
                <a:lnTo>
                  <a:pt x="1119" y="1125"/>
                </a:lnTo>
                <a:lnTo>
                  <a:pt x="1123" y="1124"/>
                </a:lnTo>
                <a:lnTo>
                  <a:pt x="1127" y="1124"/>
                </a:lnTo>
                <a:lnTo>
                  <a:pt x="1131" y="1123"/>
                </a:lnTo>
                <a:lnTo>
                  <a:pt x="1135" y="1122"/>
                </a:lnTo>
                <a:lnTo>
                  <a:pt x="1139" y="1120"/>
                </a:lnTo>
                <a:lnTo>
                  <a:pt x="1143" y="1119"/>
                </a:lnTo>
                <a:lnTo>
                  <a:pt x="1145" y="1118"/>
                </a:lnTo>
                <a:lnTo>
                  <a:pt x="1148" y="1116"/>
                </a:lnTo>
                <a:lnTo>
                  <a:pt x="1151" y="1113"/>
                </a:lnTo>
                <a:lnTo>
                  <a:pt x="1155" y="1109"/>
                </a:lnTo>
                <a:lnTo>
                  <a:pt x="1158" y="1107"/>
                </a:lnTo>
                <a:lnTo>
                  <a:pt x="1162" y="1102"/>
                </a:lnTo>
                <a:lnTo>
                  <a:pt x="1166" y="1098"/>
                </a:lnTo>
                <a:lnTo>
                  <a:pt x="1170" y="1095"/>
                </a:lnTo>
                <a:lnTo>
                  <a:pt x="1174" y="1091"/>
                </a:lnTo>
                <a:lnTo>
                  <a:pt x="1179" y="1086"/>
                </a:lnTo>
                <a:lnTo>
                  <a:pt x="1184" y="1082"/>
                </a:lnTo>
                <a:lnTo>
                  <a:pt x="1190" y="1079"/>
                </a:lnTo>
                <a:lnTo>
                  <a:pt x="1197" y="1075"/>
                </a:lnTo>
                <a:lnTo>
                  <a:pt x="1202" y="1073"/>
                </a:lnTo>
                <a:lnTo>
                  <a:pt x="1210" y="1070"/>
                </a:lnTo>
                <a:lnTo>
                  <a:pt x="1218" y="1069"/>
                </a:lnTo>
                <a:lnTo>
                  <a:pt x="1225" y="1068"/>
                </a:lnTo>
                <a:lnTo>
                  <a:pt x="1231" y="1066"/>
                </a:lnTo>
                <a:lnTo>
                  <a:pt x="1240" y="1065"/>
                </a:lnTo>
                <a:lnTo>
                  <a:pt x="1248" y="1064"/>
                </a:lnTo>
                <a:lnTo>
                  <a:pt x="1256" y="1063"/>
                </a:lnTo>
                <a:lnTo>
                  <a:pt x="1265" y="1063"/>
                </a:lnTo>
                <a:lnTo>
                  <a:pt x="1274" y="1062"/>
                </a:lnTo>
                <a:lnTo>
                  <a:pt x="1283" y="1060"/>
                </a:lnTo>
                <a:lnTo>
                  <a:pt x="1292" y="1060"/>
                </a:lnTo>
                <a:lnTo>
                  <a:pt x="1301" y="1059"/>
                </a:lnTo>
                <a:lnTo>
                  <a:pt x="1309" y="1058"/>
                </a:lnTo>
                <a:lnTo>
                  <a:pt x="1319" y="1058"/>
                </a:lnTo>
                <a:lnTo>
                  <a:pt x="1326" y="1057"/>
                </a:lnTo>
                <a:lnTo>
                  <a:pt x="1334" y="1055"/>
                </a:lnTo>
                <a:lnTo>
                  <a:pt x="1339" y="1055"/>
                </a:lnTo>
                <a:lnTo>
                  <a:pt x="1344" y="1054"/>
                </a:lnTo>
                <a:lnTo>
                  <a:pt x="1334" y="1049"/>
                </a:lnTo>
                <a:lnTo>
                  <a:pt x="1323" y="1046"/>
                </a:lnTo>
                <a:lnTo>
                  <a:pt x="1312" y="1041"/>
                </a:lnTo>
                <a:lnTo>
                  <a:pt x="1301" y="1037"/>
                </a:lnTo>
                <a:lnTo>
                  <a:pt x="1292" y="1033"/>
                </a:lnTo>
                <a:lnTo>
                  <a:pt x="1283" y="1031"/>
                </a:lnTo>
                <a:lnTo>
                  <a:pt x="1272" y="1028"/>
                </a:lnTo>
                <a:lnTo>
                  <a:pt x="1262" y="1026"/>
                </a:lnTo>
                <a:lnTo>
                  <a:pt x="1253" y="1023"/>
                </a:lnTo>
                <a:lnTo>
                  <a:pt x="1244" y="1022"/>
                </a:lnTo>
                <a:lnTo>
                  <a:pt x="1234" y="1021"/>
                </a:lnTo>
                <a:lnTo>
                  <a:pt x="1225" y="1020"/>
                </a:lnTo>
                <a:lnTo>
                  <a:pt x="1214" y="1020"/>
                </a:lnTo>
                <a:lnTo>
                  <a:pt x="1205" y="1019"/>
                </a:lnTo>
                <a:lnTo>
                  <a:pt x="1194" y="1020"/>
                </a:lnTo>
                <a:lnTo>
                  <a:pt x="1183" y="1020"/>
                </a:lnTo>
                <a:close/>
                <a:moveTo>
                  <a:pt x="1276" y="890"/>
                </a:moveTo>
                <a:lnTo>
                  <a:pt x="1273" y="896"/>
                </a:lnTo>
                <a:lnTo>
                  <a:pt x="1272" y="903"/>
                </a:lnTo>
                <a:lnTo>
                  <a:pt x="1269" y="909"/>
                </a:lnTo>
                <a:lnTo>
                  <a:pt x="1265" y="915"/>
                </a:lnTo>
                <a:lnTo>
                  <a:pt x="1262" y="921"/>
                </a:lnTo>
                <a:lnTo>
                  <a:pt x="1258" y="929"/>
                </a:lnTo>
                <a:lnTo>
                  <a:pt x="1256" y="935"/>
                </a:lnTo>
                <a:lnTo>
                  <a:pt x="1252" y="941"/>
                </a:lnTo>
                <a:lnTo>
                  <a:pt x="1248" y="947"/>
                </a:lnTo>
                <a:lnTo>
                  <a:pt x="1244" y="953"/>
                </a:lnTo>
                <a:lnTo>
                  <a:pt x="1240" y="960"/>
                </a:lnTo>
                <a:lnTo>
                  <a:pt x="1236" y="964"/>
                </a:lnTo>
                <a:lnTo>
                  <a:pt x="1230" y="971"/>
                </a:lnTo>
                <a:lnTo>
                  <a:pt x="1226" y="977"/>
                </a:lnTo>
                <a:lnTo>
                  <a:pt x="1221" y="982"/>
                </a:lnTo>
                <a:lnTo>
                  <a:pt x="1215" y="988"/>
                </a:lnTo>
                <a:lnTo>
                  <a:pt x="1219" y="987"/>
                </a:lnTo>
                <a:lnTo>
                  <a:pt x="1222" y="985"/>
                </a:lnTo>
                <a:lnTo>
                  <a:pt x="1226" y="985"/>
                </a:lnTo>
                <a:lnTo>
                  <a:pt x="1229" y="984"/>
                </a:lnTo>
                <a:lnTo>
                  <a:pt x="1233" y="984"/>
                </a:lnTo>
                <a:lnTo>
                  <a:pt x="1237" y="983"/>
                </a:lnTo>
                <a:lnTo>
                  <a:pt x="1241" y="983"/>
                </a:lnTo>
                <a:lnTo>
                  <a:pt x="1245" y="982"/>
                </a:lnTo>
                <a:lnTo>
                  <a:pt x="1249" y="982"/>
                </a:lnTo>
                <a:lnTo>
                  <a:pt x="1254" y="980"/>
                </a:lnTo>
                <a:lnTo>
                  <a:pt x="1258" y="980"/>
                </a:lnTo>
                <a:lnTo>
                  <a:pt x="1264" y="980"/>
                </a:lnTo>
                <a:lnTo>
                  <a:pt x="1269" y="979"/>
                </a:lnTo>
                <a:lnTo>
                  <a:pt x="1274" y="979"/>
                </a:lnTo>
                <a:lnTo>
                  <a:pt x="1281" y="979"/>
                </a:lnTo>
                <a:lnTo>
                  <a:pt x="1287" y="979"/>
                </a:lnTo>
                <a:lnTo>
                  <a:pt x="1293" y="982"/>
                </a:lnTo>
                <a:lnTo>
                  <a:pt x="1300" y="983"/>
                </a:lnTo>
                <a:lnTo>
                  <a:pt x="1305" y="985"/>
                </a:lnTo>
                <a:lnTo>
                  <a:pt x="1311" y="988"/>
                </a:lnTo>
                <a:lnTo>
                  <a:pt x="1316" y="990"/>
                </a:lnTo>
                <a:lnTo>
                  <a:pt x="1322" y="993"/>
                </a:lnTo>
                <a:lnTo>
                  <a:pt x="1327" y="996"/>
                </a:lnTo>
                <a:lnTo>
                  <a:pt x="1334" y="999"/>
                </a:lnTo>
                <a:lnTo>
                  <a:pt x="1340" y="1003"/>
                </a:lnTo>
                <a:lnTo>
                  <a:pt x="1347" y="1006"/>
                </a:lnTo>
                <a:lnTo>
                  <a:pt x="1355" y="1009"/>
                </a:lnTo>
                <a:lnTo>
                  <a:pt x="1363" y="1014"/>
                </a:lnTo>
                <a:lnTo>
                  <a:pt x="1373" y="1017"/>
                </a:lnTo>
                <a:lnTo>
                  <a:pt x="1383" y="1021"/>
                </a:lnTo>
                <a:lnTo>
                  <a:pt x="1394" y="1026"/>
                </a:lnTo>
                <a:lnTo>
                  <a:pt x="1408" y="1030"/>
                </a:lnTo>
                <a:lnTo>
                  <a:pt x="1408" y="1027"/>
                </a:lnTo>
                <a:lnTo>
                  <a:pt x="1408" y="1023"/>
                </a:lnTo>
                <a:lnTo>
                  <a:pt x="1406" y="1021"/>
                </a:lnTo>
                <a:lnTo>
                  <a:pt x="1406" y="1017"/>
                </a:lnTo>
                <a:lnTo>
                  <a:pt x="1406" y="1015"/>
                </a:lnTo>
                <a:lnTo>
                  <a:pt x="1406" y="1011"/>
                </a:lnTo>
                <a:lnTo>
                  <a:pt x="1406" y="1009"/>
                </a:lnTo>
                <a:lnTo>
                  <a:pt x="1406" y="1005"/>
                </a:lnTo>
                <a:lnTo>
                  <a:pt x="1405" y="1003"/>
                </a:lnTo>
                <a:lnTo>
                  <a:pt x="1405" y="999"/>
                </a:lnTo>
                <a:lnTo>
                  <a:pt x="1405" y="995"/>
                </a:lnTo>
                <a:lnTo>
                  <a:pt x="1405" y="993"/>
                </a:lnTo>
                <a:lnTo>
                  <a:pt x="1404" y="989"/>
                </a:lnTo>
                <a:lnTo>
                  <a:pt x="1404" y="987"/>
                </a:lnTo>
                <a:lnTo>
                  <a:pt x="1404" y="983"/>
                </a:lnTo>
                <a:lnTo>
                  <a:pt x="1402" y="979"/>
                </a:lnTo>
                <a:lnTo>
                  <a:pt x="1395" y="973"/>
                </a:lnTo>
                <a:lnTo>
                  <a:pt x="1389" y="967"/>
                </a:lnTo>
                <a:lnTo>
                  <a:pt x="1381" y="961"/>
                </a:lnTo>
                <a:lnTo>
                  <a:pt x="1374" y="956"/>
                </a:lnTo>
                <a:lnTo>
                  <a:pt x="1366" y="950"/>
                </a:lnTo>
                <a:lnTo>
                  <a:pt x="1359" y="944"/>
                </a:lnTo>
                <a:lnTo>
                  <a:pt x="1352" y="939"/>
                </a:lnTo>
                <a:lnTo>
                  <a:pt x="1344" y="934"/>
                </a:lnTo>
                <a:lnTo>
                  <a:pt x="1338" y="929"/>
                </a:lnTo>
                <a:lnTo>
                  <a:pt x="1331" y="924"/>
                </a:lnTo>
                <a:lnTo>
                  <a:pt x="1324" y="919"/>
                </a:lnTo>
                <a:lnTo>
                  <a:pt x="1318" y="914"/>
                </a:lnTo>
                <a:lnTo>
                  <a:pt x="1311" y="910"/>
                </a:lnTo>
                <a:lnTo>
                  <a:pt x="1305" y="907"/>
                </a:lnTo>
                <a:lnTo>
                  <a:pt x="1300" y="903"/>
                </a:lnTo>
                <a:lnTo>
                  <a:pt x="1293" y="899"/>
                </a:lnTo>
                <a:lnTo>
                  <a:pt x="1292" y="899"/>
                </a:lnTo>
                <a:lnTo>
                  <a:pt x="1291" y="898"/>
                </a:lnTo>
                <a:lnTo>
                  <a:pt x="1289" y="898"/>
                </a:lnTo>
                <a:lnTo>
                  <a:pt x="1288" y="897"/>
                </a:lnTo>
                <a:lnTo>
                  <a:pt x="1287" y="896"/>
                </a:lnTo>
                <a:lnTo>
                  <a:pt x="1285" y="894"/>
                </a:lnTo>
                <a:lnTo>
                  <a:pt x="1284" y="894"/>
                </a:lnTo>
                <a:lnTo>
                  <a:pt x="1283" y="893"/>
                </a:lnTo>
                <a:lnTo>
                  <a:pt x="1281" y="893"/>
                </a:lnTo>
                <a:lnTo>
                  <a:pt x="1280" y="892"/>
                </a:lnTo>
                <a:lnTo>
                  <a:pt x="1279" y="891"/>
                </a:lnTo>
                <a:lnTo>
                  <a:pt x="1277" y="891"/>
                </a:lnTo>
                <a:lnTo>
                  <a:pt x="1276" y="890"/>
                </a:lnTo>
                <a:close/>
                <a:moveTo>
                  <a:pt x="1280" y="786"/>
                </a:moveTo>
                <a:lnTo>
                  <a:pt x="1281" y="790"/>
                </a:lnTo>
                <a:lnTo>
                  <a:pt x="1283" y="794"/>
                </a:lnTo>
                <a:lnTo>
                  <a:pt x="1284" y="797"/>
                </a:lnTo>
                <a:lnTo>
                  <a:pt x="1284" y="802"/>
                </a:lnTo>
                <a:lnTo>
                  <a:pt x="1285" y="806"/>
                </a:lnTo>
                <a:lnTo>
                  <a:pt x="1285" y="810"/>
                </a:lnTo>
                <a:lnTo>
                  <a:pt x="1287" y="813"/>
                </a:lnTo>
                <a:lnTo>
                  <a:pt x="1287" y="818"/>
                </a:lnTo>
                <a:lnTo>
                  <a:pt x="1287" y="822"/>
                </a:lnTo>
                <a:lnTo>
                  <a:pt x="1287" y="826"/>
                </a:lnTo>
                <a:lnTo>
                  <a:pt x="1287" y="831"/>
                </a:lnTo>
                <a:lnTo>
                  <a:pt x="1287" y="834"/>
                </a:lnTo>
                <a:lnTo>
                  <a:pt x="1287" y="838"/>
                </a:lnTo>
                <a:lnTo>
                  <a:pt x="1287" y="843"/>
                </a:lnTo>
                <a:lnTo>
                  <a:pt x="1285" y="847"/>
                </a:lnTo>
                <a:lnTo>
                  <a:pt x="1285" y="851"/>
                </a:lnTo>
                <a:lnTo>
                  <a:pt x="1287" y="851"/>
                </a:lnTo>
                <a:lnTo>
                  <a:pt x="1289" y="853"/>
                </a:lnTo>
                <a:lnTo>
                  <a:pt x="1291" y="854"/>
                </a:lnTo>
                <a:lnTo>
                  <a:pt x="1293" y="854"/>
                </a:lnTo>
                <a:lnTo>
                  <a:pt x="1295" y="855"/>
                </a:lnTo>
                <a:lnTo>
                  <a:pt x="1296" y="856"/>
                </a:lnTo>
                <a:lnTo>
                  <a:pt x="1299" y="858"/>
                </a:lnTo>
                <a:lnTo>
                  <a:pt x="1300" y="858"/>
                </a:lnTo>
                <a:lnTo>
                  <a:pt x="1301" y="859"/>
                </a:lnTo>
                <a:lnTo>
                  <a:pt x="1304" y="860"/>
                </a:lnTo>
                <a:lnTo>
                  <a:pt x="1305" y="861"/>
                </a:lnTo>
                <a:lnTo>
                  <a:pt x="1307" y="862"/>
                </a:lnTo>
                <a:lnTo>
                  <a:pt x="1308" y="862"/>
                </a:lnTo>
                <a:lnTo>
                  <a:pt x="1311" y="864"/>
                </a:lnTo>
                <a:lnTo>
                  <a:pt x="1312" y="865"/>
                </a:lnTo>
                <a:lnTo>
                  <a:pt x="1313" y="865"/>
                </a:lnTo>
                <a:lnTo>
                  <a:pt x="1319" y="867"/>
                </a:lnTo>
                <a:lnTo>
                  <a:pt x="1324" y="871"/>
                </a:lnTo>
                <a:lnTo>
                  <a:pt x="1330" y="874"/>
                </a:lnTo>
                <a:lnTo>
                  <a:pt x="1335" y="876"/>
                </a:lnTo>
                <a:lnTo>
                  <a:pt x="1340" y="880"/>
                </a:lnTo>
                <a:lnTo>
                  <a:pt x="1346" y="882"/>
                </a:lnTo>
                <a:lnTo>
                  <a:pt x="1351" y="885"/>
                </a:lnTo>
                <a:lnTo>
                  <a:pt x="1355" y="888"/>
                </a:lnTo>
                <a:lnTo>
                  <a:pt x="1361" y="891"/>
                </a:lnTo>
                <a:lnTo>
                  <a:pt x="1366" y="894"/>
                </a:lnTo>
                <a:lnTo>
                  <a:pt x="1371" y="898"/>
                </a:lnTo>
                <a:lnTo>
                  <a:pt x="1375" y="901"/>
                </a:lnTo>
                <a:lnTo>
                  <a:pt x="1381" y="904"/>
                </a:lnTo>
                <a:lnTo>
                  <a:pt x="1386" y="908"/>
                </a:lnTo>
                <a:lnTo>
                  <a:pt x="1391" y="910"/>
                </a:lnTo>
                <a:lnTo>
                  <a:pt x="1395" y="914"/>
                </a:lnTo>
                <a:lnTo>
                  <a:pt x="1395" y="910"/>
                </a:lnTo>
                <a:lnTo>
                  <a:pt x="1395" y="908"/>
                </a:lnTo>
                <a:lnTo>
                  <a:pt x="1394" y="904"/>
                </a:lnTo>
                <a:lnTo>
                  <a:pt x="1394" y="901"/>
                </a:lnTo>
                <a:lnTo>
                  <a:pt x="1394" y="897"/>
                </a:lnTo>
                <a:lnTo>
                  <a:pt x="1393" y="893"/>
                </a:lnTo>
                <a:lnTo>
                  <a:pt x="1393" y="891"/>
                </a:lnTo>
                <a:lnTo>
                  <a:pt x="1393" y="887"/>
                </a:lnTo>
                <a:lnTo>
                  <a:pt x="1393" y="883"/>
                </a:lnTo>
                <a:lnTo>
                  <a:pt x="1391" y="881"/>
                </a:lnTo>
                <a:lnTo>
                  <a:pt x="1391" y="877"/>
                </a:lnTo>
                <a:lnTo>
                  <a:pt x="1391" y="874"/>
                </a:lnTo>
                <a:lnTo>
                  <a:pt x="1390" y="871"/>
                </a:lnTo>
                <a:lnTo>
                  <a:pt x="1390" y="867"/>
                </a:lnTo>
                <a:lnTo>
                  <a:pt x="1390" y="865"/>
                </a:lnTo>
                <a:lnTo>
                  <a:pt x="1389" y="861"/>
                </a:lnTo>
                <a:lnTo>
                  <a:pt x="1383" y="856"/>
                </a:lnTo>
                <a:lnTo>
                  <a:pt x="1377" y="851"/>
                </a:lnTo>
                <a:lnTo>
                  <a:pt x="1370" y="847"/>
                </a:lnTo>
                <a:lnTo>
                  <a:pt x="1363" y="842"/>
                </a:lnTo>
                <a:lnTo>
                  <a:pt x="1357" y="837"/>
                </a:lnTo>
                <a:lnTo>
                  <a:pt x="1350" y="832"/>
                </a:lnTo>
                <a:lnTo>
                  <a:pt x="1343" y="827"/>
                </a:lnTo>
                <a:lnTo>
                  <a:pt x="1336" y="822"/>
                </a:lnTo>
                <a:lnTo>
                  <a:pt x="1330" y="817"/>
                </a:lnTo>
                <a:lnTo>
                  <a:pt x="1323" y="813"/>
                </a:lnTo>
                <a:lnTo>
                  <a:pt x="1316" y="808"/>
                </a:lnTo>
                <a:lnTo>
                  <a:pt x="1308" y="804"/>
                </a:lnTo>
                <a:lnTo>
                  <a:pt x="1301" y="799"/>
                </a:lnTo>
                <a:lnTo>
                  <a:pt x="1295" y="795"/>
                </a:lnTo>
                <a:lnTo>
                  <a:pt x="1288" y="790"/>
                </a:lnTo>
                <a:lnTo>
                  <a:pt x="1280" y="786"/>
                </a:lnTo>
                <a:close/>
                <a:moveTo>
                  <a:pt x="1242" y="831"/>
                </a:moveTo>
                <a:lnTo>
                  <a:pt x="1240" y="821"/>
                </a:lnTo>
                <a:lnTo>
                  <a:pt x="1236" y="812"/>
                </a:lnTo>
                <a:lnTo>
                  <a:pt x="1230" y="804"/>
                </a:lnTo>
                <a:lnTo>
                  <a:pt x="1226" y="795"/>
                </a:lnTo>
                <a:lnTo>
                  <a:pt x="1221" y="786"/>
                </a:lnTo>
                <a:lnTo>
                  <a:pt x="1215" y="779"/>
                </a:lnTo>
                <a:lnTo>
                  <a:pt x="1210" y="772"/>
                </a:lnTo>
                <a:lnTo>
                  <a:pt x="1205" y="764"/>
                </a:lnTo>
                <a:lnTo>
                  <a:pt x="1199" y="757"/>
                </a:lnTo>
                <a:lnTo>
                  <a:pt x="1192" y="751"/>
                </a:lnTo>
                <a:lnTo>
                  <a:pt x="1186" y="745"/>
                </a:lnTo>
                <a:lnTo>
                  <a:pt x="1180" y="738"/>
                </a:lnTo>
                <a:lnTo>
                  <a:pt x="1174" y="732"/>
                </a:lnTo>
                <a:lnTo>
                  <a:pt x="1167" y="727"/>
                </a:lnTo>
                <a:lnTo>
                  <a:pt x="1160" y="722"/>
                </a:lnTo>
                <a:lnTo>
                  <a:pt x="1153" y="717"/>
                </a:lnTo>
                <a:lnTo>
                  <a:pt x="1153" y="716"/>
                </a:lnTo>
                <a:lnTo>
                  <a:pt x="1152" y="716"/>
                </a:lnTo>
                <a:lnTo>
                  <a:pt x="1151" y="715"/>
                </a:lnTo>
                <a:lnTo>
                  <a:pt x="1149" y="715"/>
                </a:lnTo>
                <a:lnTo>
                  <a:pt x="1149" y="714"/>
                </a:lnTo>
                <a:lnTo>
                  <a:pt x="1148" y="714"/>
                </a:lnTo>
                <a:lnTo>
                  <a:pt x="1147" y="714"/>
                </a:lnTo>
                <a:lnTo>
                  <a:pt x="1147" y="713"/>
                </a:lnTo>
                <a:lnTo>
                  <a:pt x="1148" y="719"/>
                </a:lnTo>
                <a:lnTo>
                  <a:pt x="1148" y="724"/>
                </a:lnTo>
                <a:lnTo>
                  <a:pt x="1149" y="730"/>
                </a:lnTo>
                <a:lnTo>
                  <a:pt x="1149" y="735"/>
                </a:lnTo>
                <a:lnTo>
                  <a:pt x="1151" y="741"/>
                </a:lnTo>
                <a:lnTo>
                  <a:pt x="1151" y="746"/>
                </a:lnTo>
                <a:lnTo>
                  <a:pt x="1152" y="751"/>
                </a:lnTo>
                <a:lnTo>
                  <a:pt x="1152" y="756"/>
                </a:lnTo>
                <a:lnTo>
                  <a:pt x="1153" y="762"/>
                </a:lnTo>
                <a:lnTo>
                  <a:pt x="1153" y="767"/>
                </a:lnTo>
                <a:lnTo>
                  <a:pt x="1155" y="772"/>
                </a:lnTo>
                <a:lnTo>
                  <a:pt x="1155" y="776"/>
                </a:lnTo>
                <a:lnTo>
                  <a:pt x="1156" y="781"/>
                </a:lnTo>
                <a:lnTo>
                  <a:pt x="1156" y="786"/>
                </a:lnTo>
                <a:lnTo>
                  <a:pt x="1158" y="791"/>
                </a:lnTo>
                <a:lnTo>
                  <a:pt x="1158" y="796"/>
                </a:lnTo>
                <a:lnTo>
                  <a:pt x="1163" y="799"/>
                </a:lnTo>
                <a:lnTo>
                  <a:pt x="1168" y="800"/>
                </a:lnTo>
                <a:lnTo>
                  <a:pt x="1174" y="802"/>
                </a:lnTo>
                <a:lnTo>
                  <a:pt x="1178" y="805"/>
                </a:lnTo>
                <a:lnTo>
                  <a:pt x="1183" y="806"/>
                </a:lnTo>
                <a:lnTo>
                  <a:pt x="1188" y="808"/>
                </a:lnTo>
                <a:lnTo>
                  <a:pt x="1194" y="811"/>
                </a:lnTo>
                <a:lnTo>
                  <a:pt x="1199" y="813"/>
                </a:lnTo>
                <a:lnTo>
                  <a:pt x="1205" y="815"/>
                </a:lnTo>
                <a:lnTo>
                  <a:pt x="1210" y="817"/>
                </a:lnTo>
                <a:lnTo>
                  <a:pt x="1215" y="819"/>
                </a:lnTo>
                <a:lnTo>
                  <a:pt x="1221" y="822"/>
                </a:lnTo>
                <a:lnTo>
                  <a:pt x="1226" y="824"/>
                </a:lnTo>
                <a:lnTo>
                  <a:pt x="1231" y="827"/>
                </a:lnTo>
                <a:lnTo>
                  <a:pt x="1237" y="828"/>
                </a:lnTo>
                <a:lnTo>
                  <a:pt x="1242" y="831"/>
                </a:lnTo>
                <a:close/>
                <a:moveTo>
                  <a:pt x="1082" y="475"/>
                </a:moveTo>
                <a:lnTo>
                  <a:pt x="1078" y="482"/>
                </a:lnTo>
                <a:lnTo>
                  <a:pt x="1074" y="488"/>
                </a:lnTo>
                <a:lnTo>
                  <a:pt x="1070" y="494"/>
                </a:lnTo>
                <a:lnTo>
                  <a:pt x="1065" y="500"/>
                </a:lnTo>
                <a:lnTo>
                  <a:pt x="1061" y="506"/>
                </a:lnTo>
                <a:lnTo>
                  <a:pt x="1057" y="514"/>
                </a:lnTo>
                <a:lnTo>
                  <a:pt x="1054" y="520"/>
                </a:lnTo>
                <a:lnTo>
                  <a:pt x="1050" y="527"/>
                </a:lnTo>
                <a:lnTo>
                  <a:pt x="1047" y="533"/>
                </a:lnTo>
                <a:lnTo>
                  <a:pt x="1046" y="539"/>
                </a:lnTo>
                <a:lnTo>
                  <a:pt x="1043" y="547"/>
                </a:lnTo>
                <a:lnTo>
                  <a:pt x="1043" y="553"/>
                </a:lnTo>
                <a:lnTo>
                  <a:pt x="1042" y="558"/>
                </a:lnTo>
                <a:lnTo>
                  <a:pt x="1043" y="564"/>
                </a:lnTo>
                <a:lnTo>
                  <a:pt x="1045" y="570"/>
                </a:lnTo>
                <a:lnTo>
                  <a:pt x="1047" y="575"/>
                </a:lnTo>
                <a:lnTo>
                  <a:pt x="1049" y="579"/>
                </a:lnTo>
                <a:lnTo>
                  <a:pt x="1051" y="581"/>
                </a:lnTo>
                <a:lnTo>
                  <a:pt x="1053" y="585"/>
                </a:lnTo>
                <a:lnTo>
                  <a:pt x="1057" y="588"/>
                </a:lnTo>
                <a:lnTo>
                  <a:pt x="1059" y="591"/>
                </a:lnTo>
                <a:lnTo>
                  <a:pt x="1063" y="595"/>
                </a:lnTo>
                <a:lnTo>
                  <a:pt x="1066" y="598"/>
                </a:lnTo>
                <a:lnTo>
                  <a:pt x="1070" y="601"/>
                </a:lnTo>
                <a:lnTo>
                  <a:pt x="1074" y="604"/>
                </a:lnTo>
                <a:lnTo>
                  <a:pt x="1080" y="608"/>
                </a:lnTo>
                <a:lnTo>
                  <a:pt x="1084" y="611"/>
                </a:lnTo>
                <a:lnTo>
                  <a:pt x="1089" y="614"/>
                </a:lnTo>
                <a:lnTo>
                  <a:pt x="1093" y="618"/>
                </a:lnTo>
                <a:lnTo>
                  <a:pt x="1098" y="620"/>
                </a:lnTo>
                <a:lnTo>
                  <a:pt x="1104" y="624"/>
                </a:lnTo>
                <a:lnTo>
                  <a:pt x="1109" y="628"/>
                </a:lnTo>
                <a:lnTo>
                  <a:pt x="1108" y="617"/>
                </a:lnTo>
                <a:lnTo>
                  <a:pt x="1106" y="607"/>
                </a:lnTo>
                <a:lnTo>
                  <a:pt x="1104" y="597"/>
                </a:lnTo>
                <a:lnTo>
                  <a:pt x="1102" y="586"/>
                </a:lnTo>
                <a:lnTo>
                  <a:pt x="1101" y="576"/>
                </a:lnTo>
                <a:lnTo>
                  <a:pt x="1100" y="566"/>
                </a:lnTo>
                <a:lnTo>
                  <a:pt x="1097" y="558"/>
                </a:lnTo>
                <a:lnTo>
                  <a:pt x="1096" y="548"/>
                </a:lnTo>
                <a:lnTo>
                  <a:pt x="1094" y="538"/>
                </a:lnTo>
                <a:lnTo>
                  <a:pt x="1093" y="530"/>
                </a:lnTo>
                <a:lnTo>
                  <a:pt x="1090" y="520"/>
                </a:lnTo>
                <a:lnTo>
                  <a:pt x="1089" y="511"/>
                </a:lnTo>
                <a:lnTo>
                  <a:pt x="1088" y="501"/>
                </a:lnTo>
                <a:lnTo>
                  <a:pt x="1086" y="493"/>
                </a:lnTo>
                <a:lnTo>
                  <a:pt x="1084" y="484"/>
                </a:lnTo>
                <a:lnTo>
                  <a:pt x="1082" y="475"/>
                </a:lnTo>
                <a:close/>
                <a:moveTo>
                  <a:pt x="1507" y="1493"/>
                </a:moveTo>
                <a:lnTo>
                  <a:pt x="1543" y="1521"/>
                </a:lnTo>
                <a:lnTo>
                  <a:pt x="1507" y="1563"/>
                </a:lnTo>
                <a:lnTo>
                  <a:pt x="1473" y="1532"/>
                </a:lnTo>
                <a:lnTo>
                  <a:pt x="1507" y="1493"/>
                </a:lnTo>
                <a:close/>
                <a:moveTo>
                  <a:pt x="940" y="1151"/>
                </a:moveTo>
                <a:lnTo>
                  <a:pt x="976" y="1181"/>
                </a:lnTo>
                <a:lnTo>
                  <a:pt x="940" y="1221"/>
                </a:lnTo>
                <a:lnTo>
                  <a:pt x="907" y="1191"/>
                </a:lnTo>
                <a:lnTo>
                  <a:pt x="940" y="1151"/>
                </a:lnTo>
                <a:close/>
              </a:path>
            </a:pathLst>
          </a:custGeom>
          <a:solidFill>
            <a:schemeClr val="tx1"/>
          </a:solidFill>
          <a:ln w="9525">
            <a:solidFill>
              <a:srgbClr val="FBFB19"/>
            </a:solidFill>
            <a:round/>
            <a:headEnd/>
            <a:tailEnd/>
          </a:ln>
        </p:spPr>
        <p:txBody>
          <a:bodyPr/>
          <a:lstStyle/>
          <a:p>
            <a:endParaRPr lang="en-US"/>
          </a:p>
        </p:txBody>
      </p:sp>
      <p:sp>
        <p:nvSpPr>
          <p:cNvPr id="7172" name="Text Box 4"/>
          <p:cNvSpPr txBox="1">
            <a:spLocks noChangeArrowheads="1"/>
          </p:cNvSpPr>
          <p:nvPr/>
        </p:nvSpPr>
        <p:spPr bwMode="auto">
          <a:xfrm>
            <a:off x="4953000" y="6400800"/>
            <a:ext cx="4191000" cy="457200"/>
          </a:xfrm>
          <a:prstGeom prst="rect">
            <a:avLst/>
          </a:prstGeom>
          <a:noFill/>
          <a:ln w="9525">
            <a:noFill/>
            <a:miter lim="800000"/>
            <a:headEnd/>
            <a:tailEnd/>
          </a:ln>
        </p:spPr>
        <p:txBody>
          <a:bodyPr>
            <a:spAutoFit/>
          </a:bodyPr>
          <a:lstStyle/>
          <a:p>
            <a:pPr>
              <a:spcBef>
                <a:spcPct val="50000"/>
              </a:spcBef>
            </a:pPr>
            <a:r>
              <a:rPr lang="fa-IR" sz="2400">
                <a:cs typeface="B Titr" pitchFamily="2" charset="-78"/>
              </a:rPr>
              <a:t>آیا خدا برای بنده اش کافی نیست</a:t>
            </a:r>
            <a:endParaRPr lang="en-US" sz="2400">
              <a:cs typeface="B Titr"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70659"/>
                                        </p:tgtEl>
                                        <p:attrNameLst>
                                          <p:attrName>style.visibility</p:attrName>
                                        </p:attrNameLst>
                                      </p:cBhvr>
                                      <p:to>
                                        <p:strVal val="visible"/>
                                      </p:to>
                                    </p:set>
                                    <p:anim calcmode="lin" valueType="num">
                                      <p:cBhvr>
                                        <p:cTn id="7" dur="2000" fill="hold"/>
                                        <p:tgtEl>
                                          <p:spTgt spid="70659"/>
                                        </p:tgtEl>
                                        <p:attrNameLst>
                                          <p:attrName>ppt_w</p:attrName>
                                        </p:attrNameLst>
                                      </p:cBhvr>
                                      <p:tavLst>
                                        <p:tav tm="0">
                                          <p:val>
                                            <p:fltVal val="0"/>
                                          </p:val>
                                        </p:tav>
                                        <p:tav tm="100000">
                                          <p:val>
                                            <p:strVal val="#ppt_w"/>
                                          </p:val>
                                        </p:tav>
                                      </p:tavLst>
                                    </p:anim>
                                    <p:anim calcmode="lin" valueType="num">
                                      <p:cBhvr>
                                        <p:cTn id="8" dur="2000" fill="hold"/>
                                        <p:tgtEl>
                                          <p:spTgt spid="70659"/>
                                        </p:tgtEl>
                                        <p:attrNameLst>
                                          <p:attrName>ppt_h</p:attrName>
                                        </p:attrNameLst>
                                      </p:cBhvr>
                                      <p:tavLst>
                                        <p:tav tm="0">
                                          <p:val>
                                            <p:fltVal val="0"/>
                                          </p:val>
                                        </p:tav>
                                        <p:tav tm="100000">
                                          <p:val>
                                            <p:strVal val="#ppt_h"/>
                                          </p:val>
                                        </p:tav>
                                      </p:tavLst>
                                    </p:anim>
                                    <p:anim calcmode="lin" valueType="num">
                                      <p:cBhvr>
                                        <p:cTn id="9" dur="2000" fill="hold"/>
                                        <p:tgtEl>
                                          <p:spTgt spid="70659"/>
                                        </p:tgtEl>
                                        <p:attrNameLst>
                                          <p:attrName>style.rotation</p:attrName>
                                        </p:attrNameLst>
                                      </p:cBhvr>
                                      <p:tavLst>
                                        <p:tav tm="0">
                                          <p:val>
                                            <p:fltVal val="90"/>
                                          </p:val>
                                        </p:tav>
                                        <p:tav tm="100000">
                                          <p:val>
                                            <p:fltVal val="0"/>
                                          </p:val>
                                        </p:tav>
                                      </p:tavLst>
                                    </p:anim>
                                    <p:animEffect transition="in" filter="fade">
                                      <p:cBhvr>
                                        <p:cTn id="10" dur="2000"/>
                                        <p:tgtEl>
                                          <p:spTgt spid="70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10</a:t>
            </a:fld>
            <a:endParaRPr lang="en-US"/>
          </a:p>
        </p:txBody>
      </p:sp>
      <p:grpSp>
        <p:nvGrpSpPr>
          <p:cNvPr id="2" name="Group 8"/>
          <p:cNvGrpSpPr/>
          <p:nvPr/>
        </p:nvGrpSpPr>
        <p:grpSpPr>
          <a:xfrm>
            <a:off x="2581919" y="157665"/>
            <a:ext cx="6562081" cy="1003720"/>
            <a:chOff x="1683114" y="574643"/>
            <a:chExt cx="5530222" cy="1003720"/>
          </a:xfrm>
          <a:scene3d>
            <a:camera prst="orthographicFront"/>
            <a:lightRig rig="threePt" dir="t">
              <a:rot lat="0" lon="0" rev="7500000"/>
            </a:lightRig>
          </a:scene3d>
        </p:grpSpPr>
        <p:sp>
          <p:nvSpPr>
            <p:cNvPr id="8" name="Rounded Rectangle 7"/>
            <p:cNvSpPr/>
            <p:nvPr/>
          </p:nvSpPr>
          <p:spPr>
            <a:xfrm>
              <a:off x="1683114" y="5746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marL="285750" indent="-285750" algn="r" rtl="1"/>
              <a:r>
                <a:rPr lang="fa-IR" sz="3200" dirty="0" smtClean="0">
                  <a:solidFill>
                    <a:srgbClr val="FFFF00"/>
                  </a:solidFill>
                  <a:cs typeface="B Titr" pitchFamily="2" charset="-78"/>
                </a:rPr>
                <a:t>موقعیت منطقه طرح</a:t>
              </a:r>
            </a:p>
          </p:txBody>
        </p:sp>
      </p:grpSp>
      <p:sp>
        <p:nvSpPr>
          <p:cNvPr id="10" name="TextBox 9"/>
          <p:cNvSpPr txBox="1"/>
          <p:nvPr/>
        </p:nvSpPr>
        <p:spPr>
          <a:xfrm>
            <a:off x="304800" y="1435100"/>
            <a:ext cx="8597900" cy="2462213"/>
          </a:xfrm>
          <a:prstGeom prst="rect">
            <a:avLst/>
          </a:prstGeom>
          <a:noFill/>
        </p:spPr>
        <p:txBody>
          <a:bodyPr wrap="square" rtlCol="1">
            <a:spAutoFit/>
          </a:bodyPr>
          <a:lstStyle/>
          <a:p>
            <a:pPr marL="285750" indent="-285750" algn="just" rtl="1">
              <a:buFont typeface="Wingdings" pitchFamily="2" charset="2"/>
              <a:buChar char="ü"/>
            </a:pPr>
            <a:endParaRPr lang="en-US" sz="2200" b="1" dirty="0" smtClean="0">
              <a:cs typeface="B Lotus" pitchFamily="2" charset="-78"/>
            </a:endParaRPr>
          </a:p>
          <a:p>
            <a:pPr marL="285750" indent="-285750" algn="just" rtl="1">
              <a:buFont typeface="Wingdings" pitchFamily="2" charset="2"/>
              <a:buChar char="ü"/>
            </a:pPr>
            <a:r>
              <a:rPr lang="fa-IR" sz="2200" b="1" dirty="0" smtClean="0">
                <a:cs typeface="B Lotus" pitchFamily="2" charset="-78"/>
              </a:rPr>
              <a:t>شهر بیرجند طبق طبقه بندی اقلیمی آمبرژه در منطقه خشک واقع شده است. این شهر دارای وسعت 28 کیلومتر مربع بوده که در حال حاضر با 50000 مشترک بزرگ‌ترین شهر و مرکز استان خراسان جنوبی می‌باشد. بیرجند دومین شهر کشور است که شبکه توزیع آب شهری در آن اجرا شده است لذا قدمت شبکه در بعضی از نقاط شهر به سال‌های 1320 برمی</a:t>
            </a:r>
            <a:r>
              <a:rPr lang="en-US" sz="2200" b="1" dirty="0" smtClean="0">
                <a:cs typeface="B Lotus" pitchFamily="2" charset="-78"/>
              </a:rPr>
              <a:t> </a:t>
            </a:r>
            <a:r>
              <a:rPr lang="fa-IR" sz="2200" b="1" dirty="0" smtClean="0">
                <a:cs typeface="B Lotus" pitchFamily="2" charset="-78"/>
              </a:rPr>
              <a:t>گردد. این شهر دارای 470 کیلومتر شبکه توزیع در اقطار 32 تا 600 میلی‌متر می</a:t>
            </a:r>
            <a:r>
              <a:rPr lang="en-US" sz="2200" b="1" dirty="0" smtClean="0">
                <a:cs typeface="B Lotus" pitchFamily="2" charset="-78"/>
              </a:rPr>
              <a:t> </a:t>
            </a:r>
            <a:r>
              <a:rPr lang="fa-IR" sz="2200" b="1" dirty="0" smtClean="0">
                <a:cs typeface="B Lotus" pitchFamily="2" charset="-78"/>
              </a:rPr>
              <a:t>باشد. تأمین آب از 4 دشت و توسط 30 حلقه چاه با دبی 800 لیتر بر ثانیه انجام می</a:t>
            </a:r>
            <a:r>
              <a:rPr lang="en-US" sz="2200" b="1" dirty="0" smtClean="0">
                <a:cs typeface="B Lotus" pitchFamily="2" charset="-78"/>
              </a:rPr>
              <a:t> </a:t>
            </a:r>
            <a:r>
              <a:rPr lang="fa-IR" sz="2200" b="1" dirty="0" smtClean="0">
                <a:cs typeface="B Lotus" pitchFamily="2" charset="-78"/>
              </a:rPr>
              <a:t>شود.</a:t>
            </a:r>
            <a:endParaRPr lang="fa-IR" sz="2200" b="1" dirty="0">
              <a:cs typeface="B Lotus"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11</a:t>
            </a:fld>
            <a:endParaRPr lang="en-US"/>
          </a:p>
        </p:txBody>
      </p:sp>
      <p:grpSp>
        <p:nvGrpSpPr>
          <p:cNvPr id="7" name="Group 8"/>
          <p:cNvGrpSpPr/>
          <p:nvPr/>
        </p:nvGrpSpPr>
        <p:grpSpPr>
          <a:xfrm>
            <a:off x="3444859" y="157665"/>
            <a:ext cx="5530222" cy="975121"/>
            <a:chOff x="1683114" y="650843"/>
            <a:chExt cx="5530222" cy="975121"/>
          </a:xfrm>
          <a:scene3d>
            <a:camera prst="orthographicFront"/>
            <a:lightRig rig="threePt" dir="t">
              <a:rot lat="0" lon="0" rev="7500000"/>
            </a:lightRig>
          </a:scene3d>
        </p:grpSpPr>
        <p:sp>
          <p:nvSpPr>
            <p:cNvPr id="8" name="Rounded Rectangle 7"/>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00">
                <a:lnSpc>
                  <a:spcPct val="90000"/>
                </a:lnSpc>
                <a:spcAft>
                  <a:spcPct val="35000"/>
                </a:spcAft>
                <a:defRPr/>
              </a:pPr>
              <a:r>
                <a:rPr lang="fa-IR" sz="3200" dirty="0" smtClean="0">
                  <a:solidFill>
                    <a:srgbClr val="FFFF00"/>
                  </a:solidFill>
                  <a:cs typeface="B Titr" pitchFamily="2" charset="-78"/>
                </a:rPr>
                <a:t>موقعیت منطقه طرح</a:t>
              </a:r>
              <a:endParaRPr lang="en-US" sz="3200" dirty="0">
                <a:solidFill>
                  <a:srgbClr val="FFFF00"/>
                </a:solidFill>
                <a:cs typeface="B Titr" pitchFamily="2" charset="-78"/>
              </a:endParaRPr>
            </a:p>
          </p:txBody>
        </p:sp>
      </p:grpSp>
      <p:sp>
        <p:nvSpPr>
          <p:cNvPr id="11" name="Content Placeholder 10"/>
          <p:cNvSpPr>
            <a:spLocks noGrp="1"/>
          </p:cNvSpPr>
          <p:nvPr>
            <p:ph idx="1"/>
          </p:nvPr>
        </p:nvSpPr>
        <p:spPr/>
        <p:txBody>
          <a:bodyPr/>
          <a:lstStyle/>
          <a:p>
            <a:endParaRPr lang="en-US"/>
          </a:p>
        </p:txBody>
      </p:sp>
      <p:pic>
        <p:nvPicPr>
          <p:cNvPr id="12" name="Content Placeholder 4"/>
          <p:cNvPicPr>
            <a:picLocks/>
          </p:cNvPicPr>
          <p:nvPr/>
        </p:nvPicPr>
        <p:blipFill>
          <a:blip r:embed="rId3" cstate="print"/>
          <a:srcRect/>
          <a:stretch>
            <a:fillRect/>
          </a:stretch>
        </p:blipFill>
        <p:spPr bwMode="auto">
          <a:xfrm>
            <a:off x="2081414" y="1506292"/>
            <a:ext cx="7062586" cy="4778061"/>
          </a:xfrm>
          <a:prstGeom prst="rect">
            <a:avLst/>
          </a:prstGeom>
          <a:noFill/>
          <a:ln w="9525">
            <a:noFill/>
            <a:miter lim="800000"/>
            <a:headEnd/>
            <a:tailEnd/>
          </a:ln>
        </p:spPr>
      </p:pic>
      <p:graphicFrame>
        <p:nvGraphicFramePr>
          <p:cNvPr id="47106" name="Object 2"/>
          <p:cNvGraphicFramePr>
            <a:graphicFrameLocks noChangeAspect="1"/>
          </p:cNvGraphicFramePr>
          <p:nvPr/>
        </p:nvGraphicFramePr>
        <p:xfrm>
          <a:off x="0" y="0"/>
          <a:ext cx="2008187" cy="2841879"/>
        </p:xfrm>
        <a:graphic>
          <a:graphicData uri="http://schemas.openxmlformats.org/presentationml/2006/ole">
            <p:oleObj spid="_x0000_s47106" name="Acrobat Document" r:id="rId4" imgW="5622480" imgH="7956720" progId="AcroExch.Document.7">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12</a:t>
            </a:fld>
            <a:endParaRPr lang="en-US"/>
          </a:p>
        </p:txBody>
      </p:sp>
      <p:grpSp>
        <p:nvGrpSpPr>
          <p:cNvPr id="2" name="Group 8"/>
          <p:cNvGrpSpPr/>
          <p:nvPr/>
        </p:nvGrpSpPr>
        <p:grpSpPr>
          <a:xfrm>
            <a:off x="2581919" y="233865"/>
            <a:ext cx="6562081" cy="975121"/>
            <a:chOff x="1683114" y="650843"/>
            <a:chExt cx="5530222" cy="975121"/>
          </a:xfrm>
          <a:scene3d>
            <a:camera prst="orthographicFront"/>
            <a:lightRig rig="threePt" dir="t">
              <a:rot lat="0" lon="0" rev="7500000"/>
            </a:lightRig>
          </a:scene3d>
        </p:grpSpPr>
        <p:sp>
          <p:nvSpPr>
            <p:cNvPr id="8" name="Rounded Rectangle 7"/>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marL="285750" indent="-285750" algn="r" rtl="1"/>
              <a:r>
                <a:rPr lang="fa-IR" sz="3200" dirty="0" smtClean="0">
                  <a:solidFill>
                    <a:srgbClr val="FFFF00"/>
                  </a:solidFill>
                  <a:cs typeface="B Titr" pitchFamily="2" charset="-78"/>
                </a:rPr>
                <a:t>تعیین فشار استاتیک شبکه و فشار سنجی</a:t>
              </a:r>
            </a:p>
          </p:txBody>
        </p:sp>
      </p:grpSp>
      <p:sp>
        <p:nvSpPr>
          <p:cNvPr id="10" name="TextBox 9"/>
          <p:cNvSpPr txBox="1"/>
          <p:nvPr/>
        </p:nvSpPr>
        <p:spPr>
          <a:xfrm>
            <a:off x="304800" y="1435100"/>
            <a:ext cx="8597900" cy="3477875"/>
          </a:xfrm>
          <a:prstGeom prst="rect">
            <a:avLst/>
          </a:prstGeom>
          <a:noFill/>
        </p:spPr>
        <p:txBody>
          <a:bodyPr wrap="square" rtlCol="1">
            <a:spAutoFit/>
          </a:bodyPr>
          <a:lstStyle/>
          <a:p>
            <a:pPr marL="285750" indent="-285750" algn="just" rtl="1">
              <a:buFont typeface="Wingdings" pitchFamily="2" charset="2"/>
              <a:buChar char="ü"/>
            </a:pPr>
            <a:r>
              <a:rPr lang="fa-IR" sz="2200" b="1" dirty="0" smtClean="0">
                <a:cs typeface="B Lotus" pitchFamily="2" charset="-78"/>
              </a:rPr>
              <a:t>طی فشار سنجی شبکه در پیک مصرف توسط فشار سنج‌های ثبات نصب شده در سطح شهر و فشارسنج‌های دستی، تعداد 14 نقطه فشارسنجی شد. نقاط مذکور پوشش کاملی به لحاظ ارتفاعی در شبکه داشته به گونه‌ای که از کم‌ترین فشار تا بالاترین فشار را شامل شد.</a:t>
            </a:r>
          </a:p>
          <a:p>
            <a:pPr marL="285750" indent="-285750" algn="just" rtl="1">
              <a:buFont typeface="Wingdings" pitchFamily="2" charset="2"/>
              <a:buChar char="ü"/>
            </a:pPr>
            <a:endParaRPr lang="fa-IR" sz="2200" b="1" dirty="0" smtClean="0">
              <a:cs typeface="B Lotus" pitchFamily="2" charset="-78"/>
            </a:endParaRPr>
          </a:p>
          <a:p>
            <a:pPr marL="285750" indent="-285750" algn="just" rtl="1">
              <a:buFont typeface="Wingdings" pitchFamily="2" charset="2"/>
              <a:buChar char="ü"/>
            </a:pPr>
            <a:endParaRPr lang="fa-IR" sz="2200" b="1" dirty="0" smtClean="0">
              <a:cs typeface="B Lotus" pitchFamily="2" charset="-78"/>
            </a:endParaRPr>
          </a:p>
          <a:p>
            <a:pPr marL="285750" indent="-285750" algn="just" rtl="1">
              <a:buFont typeface="Wingdings" pitchFamily="2" charset="2"/>
              <a:buChar char="ü"/>
            </a:pPr>
            <a:endParaRPr lang="fa-IR" sz="2200" b="1" dirty="0" smtClean="0">
              <a:cs typeface="B Lotus" pitchFamily="2" charset="-78"/>
            </a:endParaRPr>
          </a:p>
          <a:p>
            <a:pPr marL="285750" indent="-285750" algn="just" rtl="1">
              <a:buFont typeface="Wingdings" pitchFamily="2" charset="2"/>
              <a:buChar char="ü"/>
            </a:pPr>
            <a:r>
              <a:rPr lang="fa-IR" sz="2200" b="1" dirty="0" smtClean="0">
                <a:cs typeface="B Lotus" pitchFamily="2" charset="-78"/>
              </a:rPr>
              <a:t>پهنه بندی فشار استاتیک شبکه در مینیمم مصرف شبانه بر اساس اختلاف ارتفاع مخزن تحت پوشش این ناحیه و رقوم ارتفاعی محل وقوع هر اتفاق در نرم افزار </a:t>
            </a:r>
            <a:r>
              <a:rPr lang="en-US" sz="2200" b="1" dirty="0" smtClean="0">
                <a:cs typeface="B Lotus" pitchFamily="2" charset="-78"/>
              </a:rPr>
              <a:t>ARC GIS 9.3 </a:t>
            </a:r>
            <a:r>
              <a:rPr lang="fa-IR" sz="2200" b="1" dirty="0" smtClean="0">
                <a:cs typeface="B Lotus" pitchFamily="2" charset="-78"/>
              </a:rPr>
              <a:t>محاسبه و  به شکل یک </a:t>
            </a:r>
            <a:r>
              <a:rPr lang="en-US" sz="2200" b="1" dirty="0" smtClean="0">
                <a:cs typeface="B Lotus" pitchFamily="2" charset="-78"/>
              </a:rPr>
              <a:t>DEM</a:t>
            </a:r>
            <a:r>
              <a:rPr lang="fa-IR" sz="2200" b="1" dirty="0" smtClean="0">
                <a:cs typeface="B Lotus" pitchFamily="2" charset="-78"/>
              </a:rPr>
              <a:t> تهیه شد تا فشار در هر پیکسل از محدوده ناحیه فشاری مشخص باشد.</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13</a:t>
            </a:fld>
            <a:endParaRPr lang="en-US"/>
          </a:p>
        </p:txBody>
      </p:sp>
      <p:grpSp>
        <p:nvGrpSpPr>
          <p:cNvPr id="2" name="Group 8"/>
          <p:cNvGrpSpPr/>
          <p:nvPr/>
        </p:nvGrpSpPr>
        <p:grpSpPr>
          <a:xfrm>
            <a:off x="3457559" y="233865"/>
            <a:ext cx="5530222" cy="975121"/>
            <a:chOff x="1683114" y="650843"/>
            <a:chExt cx="5530222" cy="975121"/>
          </a:xfrm>
          <a:scene3d>
            <a:camera prst="orthographicFront"/>
            <a:lightRig rig="threePt" dir="t">
              <a:rot lat="0" lon="0" rev="7500000"/>
            </a:lightRig>
          </a:scene3d>
        </p:grpSpPr>
        <p:sp>
          <p:nvSpPr>
            <p:cNvPr id="7" name="Rounded Rectangle 6"/>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8"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00">
                <a:lnSpc>
                  <a:spcPct val="90000"/>
                </a:lnSpc>
                <a:spcAft>
                  <a:spcPct val="35000"/>
                </a:spcAft>
                <a:defRPr/>
              </a:pPr>
              <a:r>
                <a:rPr lang="fa-IR" sz="3200" dirty="0" smtClean="0">
                  <a:solidFill>
                    <a:srgbClr val="FFFF00"/>
                  </a:solidFill>
                  <a:cs typeface="B Titr" pitchFamily="2" charset="-78"/>
                </a:rPr>
                <a:t>تهیه نقشه سطوح هم فشار شبکه</a:t>
              </a:r>
              <a:endParaRPr lang="en-US" sz="3200" dirty="0">
                <a:solidFill>
                  <a:srgbClr val="FFFF00"/>
                </a:solidFill>
                <a:cs typeface="B Titr" pitchFamily="2" charset="-78"/>
              </a:endParaRPr>
            </a:p>
          </p:txBody>
        </p:sp>
      </p:grpSp>
      <p:sp>
        <p:nvSpPr>
          <p:cNvPr id="11" name="TextBox 10"/>
          <p:cNvSpPr txBox="1"/>
          <p:nvPr/>
        </p:nvSpPr>
        <p:spPr>
          <a:xfrm>
            <a:off x="304800" y="1435100"/>
            <a:ext cx="8597900" cy="2123658"/>
          </a:xfrm>
          <a:prstGeom prst="rect">
            <a:avLst/>
          </a:prstGeom>
          <a:noFill/>
        </p:spPr>
        <p:txBody>
          <a:bodyPr wrap="square" rtlCol="1">
            <a:spAutoFit/>
          </a:bodyPr>
          <a:lstStyle/>
          <a:p>
            <a:pPr marL="285750" indent="-285750" algn="just" rtl="1">
              <a:buFont typeface="Wingdings" pitchFamily="2" charset="2"/>
              <a:buChar char="ü"/>
            </a:pPr>
            <a:r>
              <a:rPr lang="fa-IR" sz="2200" b="1" dirty="0" smtClean="0">
                <a:cs typeface="B Lotus" pitchFamily="2" charset="-78"/>
              </a:rPr>
              <a:t>با استفاده از جعبه ابزارهای نرم افزار</a:t>
            </a:r>
            <a:r>
              <a:rPr lang="en-US" sz="2200" b="1" dirty="0" smtClean="0">
                <a:cs typeface="B Lotus" pitchFamily="2" charset="-78"/>
              </a:rPr>
              <a:t> ARC GIS 9.3 </a:t>
            </a:r>
            <a:r>
              <a:rPr lang="fa-IR" sz="2200" b="1" dirty="0" smtClean="0">
                <a:cs typeface="B Lotus" pitchFamily="2" charset="-78"/>
              </a:rPr>
              <a:t>پهنه بندی فشار شبکه در دوحالت استاتیکی(فشارهای برداشت شده) و دینامیکی(رقوم ارتفاعی) ترسیم شد تا امکان تعیین فشار در هر نقطه شبکه میسر باشد.</a:t>
            </a:r>
          </a:p>
          <a:p>
            <a:pPr marL="285750" indent="-285750" algn="just" rtl="1">
              <a:buFont typeface="Wingdings" pitchFamily="2" charset="2"/>
              <a:buChar char="ü"/>
            </a:pPr>
            <a:endParaRPr lang="fa-IR" sz="2200" b="1" dirty="0" smtClean="0">
              <a:cs typeface="B Lotus" pitchFamily="2" charset="-78"/>
            </a:endParaRPr>
          </a:p>
          <a:p>
            <a:pPr marL="285750" indent="-285750" algn="just" rtl="1">
              <a:buFont typeface="Wingdings" pitchFamily="2" charset="2"/>
              <a:buChar char="ü"/>
            </a:pPr>
            <a:endParaRPr lang="fa-IR" sz="2200" b="1" dirty="0" smtClean="0">
              <a:cs typeface="B Lotus" pitchFamily="2" charset="-78"/>
            </a:endParaRPr>
          </a:p>
          <a:p>
            <a:pPr marL="285750" indent="-285750" algn="just" rtl="1">
              <a:buFont typeface="Wingdings" pitchFamily="2" charset="2"/>
              <a:buChar char="ü"/>
            </a:pPr>
            <a:endParaRPr lang="fa-IR" sz="2200" b="1" dirty="0" smtClean="0">
              <a:cs typeface="B Lotus"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14</a:t>
            </a:fld>
            <a:endParaRPr lang="en-US"/>
          </a:p>
        </p:txBody>
      </p:sp>
      <p:grpSp>
        <p:nvGrpSpPr>
          <p:cNvPr id="2" name="Group 8"/>
          <p:cNvGrpSpPr/>
          <p:nvPr/>
        </p:nvGrpSpPr>
        <p:grpSpPr>
          <a:xfrm>
            <a:off x="3457559" y="233865"/>
            <a:ext cx="5530222" cy="975121"/>
            <a:chOff x="1683114" y="650843"/>
            <a:chExt cx="5530222" cy="975121"/>
          </a:xfrm>
          <a:scene3d>
            <a:camera prst="orthographicFront"/>
            <a:lightRig rig="threePt" dir="t">
              <a:rot lat="0" lon="0" rev="7500000"/>
            </a:lightRig>
          </a:scene3d>
        </p:grpSpPr>
        <p:sp>
          <p:nvSpPr>
            <p:cNvPr id="7" name="Rounded Rectangle 6"/>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8"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00">
                <a:lnSpc>
                  <a:spcPct val="90000"/>
                </a:lnSpc>
                <a:spcAft>
                  <a:spcPct val="35000"/>
                </a:spcAft>
                <a:defRPr/>
              </a:pPr>
              <a:r>
                <a:rPr lang="fa-IR" sz="3200" dirty="0" smtClean="0">
                  <a:solidFill>
                    <a:srgbClr val="FFFF00"/>
                  </a:solidFill>
                  <a:cs typeface="B Titr" pitchFamily="2" charset="-78"/>
                </a:rPr>
                <a:t>نقشه سطوح هم فشار شبکه(دینامیک)</a:t>
              </a:r>
              <a:endParaRPr lang="en-US" sz="3200" dirty="0">
                <a:solidFill>
                  <a:srgbClr val="FFFF00"/>
                </a:solidFill>
                <a:cs typeface="B Titr" pitchFamily="2" charset="-78"/>
              </a:endParaRPr>
            </a:p>
          </p:txBody>
        </p:sp>
      </p:grpSp>
      <p:pic>
        <p:nvPicPr>
          <p:cNvPr id="10" name="Content Placeholder 9"/>
          <p:cNvPicPr>
            <a:picLocks noGrp="1"/>
          </p:cNvPicPr>
          <p:nvPr>
            <p:ph idx="1"/>
          </p:nvPr>
        </p:nvPicPr>
        <p:blipFill>
          <a:blip r:embed="rId2" cstate="print"/>
          <a:srcRect/>
          <a:stretch>
            <a:fillRect/>
          </a:stretch>
        </p:blipFill>
        <p:spPr bwMode="auto">
          <a:xfrm>
            <a:off x="1587500" y="1549401"/>
            <a:ext cx="7432675" cy="4584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15</a:t>
            </a:fld>
            <a:endParaRPr lang="en-US"/>
          </a:p>
        </p:txBody>
      </p:sp>
      <p:pic>
        <p:nvPicPr>
          <p:cNvPr id="5" name="Content Placeholder 4" descr="C:\Users\besmeli\Pictures\4.png"/>
          <p:cNvPicPr>
            <a:picLocks noGrp="1"/>
          </p:cNvPicPr>
          <p:nvPr>
            <p:ph idx="1"/>
          </p:nvPr>
        </p:nvPicPr>
        <p:blipFill>
          <a:blip r:embed="rId2" cstate="print"/>
          <a:srcRect/>
          <a:stretch>
            <a:fillRect/>
          </a:stretch>
        </p:blipFill>
        <p:spPr bwMode="auto">
          <a:xfrm>
            <a:off x="1622738" y="1622738"/>
            <a:ext cx="7521261" cy="4636394"/>
          </a:xfrm>
          <a:prstGeom prst="rect">
            <a:avLst/>
          </a:prstGeom>
          <a:noFill/>
          <a:ln w="9525">
            <a:noFill/>
            <a:miter lim="800000"/>
            <a:headEnd/>
            <a:tailEnd/>
          </a:ln>
        </p:spPr>
      </p:pic>
      <p:grpSp>
        <p:nvGrpSpPr>
          <p:cNvPr id="2" name="Group 8"/>
          <p:cNvGrpSpPr/>
          <p:nvPr/>
        </p:nvGrpSpPr>
        <p:grpSpPr>
          <a:xfrm>
            <a:off x="3457559" y="233865"/>
            <a:ext cx="5530222" cy="975121"/>
            <a:chOff x="1683114" y="650843"/>
            <a:chExt cx="5530222" cy="975121"/>
          </a:xfrm>
          <a:scene3d>
            <a:camera prst="orthographicFront"/>
            <a:lightRig rig="threePt" dir="t">
              <a:rot lat="0" lon="0" rev="7500000"/>
            </a:lightRig>
          </a:scene3d>
        </p:grpSpPr>
        <p:sp>
          <p:nvSpPr>
            <p:cNvPr id="7" name="Rounded Rectangle 6"/>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8"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00">
                <a:lnSpc>
                  <a:spcPct val="90000"/>
                </a:lnSpc>
                <a:spcAft>
                  <a:spcPct val="35000"/>
                </a:spcAft>
                <a:defRPr/>
              </a:pPr>
              <a:r>
                <a:rPr lang="fa-IR" sz="3200" dirty="0" smtClean="0">
                  <a:solidFill>
                    <a:srgbClr val="FFFF00"/>
                  </a:solidFill>
                  <a:cs typeface="B Titr" pitchFamily="2" charset="-78"/>
                </a:rPr>
                <a:t>نقشه سطوح هم فشار شبکه(استاتیک)</a:t>
              </a:r>
              <a:endParaRPr lang="en-US" sz="3200" dirty="0">
                <a:solidFill>
                  <a:srgbClr val="FFFF00"/>
                </a:solidFill>
                <a:cs typeface="B Titr" pitchFamily="2" charset="-78"/>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16</a:t>
            </a:fld>
            <a:endParaRPr lang="en-US"/>
          </a:p>
        </p:txBody>
      </p:sp>
      <p:pic>
        <p:nvPicPr>
          <p:cNvPr id="5" name="Picture 4" descr="C:\Users\besmeli\Pictures\2.png"/>
          <p:cNvPicPr/>
          <p:nvPr/>
        </p:nvPicPr>
        <p:blipFill>
          <a:blip r:embed="rId2" cstate="print"/>
          <a:srcRect/>
          <a:stretch>
            <a:fillRect/>
          </a:stretch>
        </p:blipFill>
        <p:spPr bwMode="auto">
          <a:xfrm>
            <a:off x="1803042" y="1596980"/>
            <a:ext cx="7340958" cy="4572000"/>
          </a:xfrm>
          <a:prstGeom prst="rect">
            <a:avLst/>
          </a:prstGeom>
          <a:noFill/>
          <a:ln w="9525">
            <a:noFill/>
            <a:miter lim="800000"/>
            <a:headEnd/>
            <a:tailEnd/>
          </a:ln>
        </p:spPr>
      </p:pic>
      <p:grpSp>
        <p:nvGrpSpPr>
          <p:cNvPr id="6" name="Group 8"/>
          <p:cNvGrpSpPr/>
          <p:nvPr/>
        </p:nvGrpSpPr>
        <p:grpSpPr>
          <a:xfrm>
            <a:off x="3457559" y="233865"/>
            <a:ext cx="5530222" cy="975121"/>
            <a:chOff x="1683114" y="650843"/>
            <a:chExt cx="5530222" cy="975121"/>
          </a:xfrm>
          <a:scene3d>
            <a:camera prst="orthographicFront"/>
            <a:lightRig rig="threePt" dir="t">
              <a:rot lat="0" lon="0" rev="7500000"/>
            </a:lightRig>
          </a:scene3d>
        </p:grpSpPr>
        <p:sp>
          <p:nvSpPr>
            <p:cNvPr id="7" name="Rounded Rectangle 6"/>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8"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00">
                <a:lnSpc>
                  <a:spcPct val="90000"/>
                </a:lnSpc>
                <a:spcAft>
                  <a:spcPct val="35000"/>
                </a:spcAft>
                <a:defRPr/>
              </a:pPr>
              <a:r>
                <a:rPr lang="fa-IR" sz="3200" dirty="0" smtClean="0">
                  <a:solidFill>
                    <a:srgbClr val="FFFF00"/>
                  </a:solidFill>
                  <a:cs typeface="B Titr" pitchFamily="2" charset="-78"/>
                </a:rPr>
                <a:t>نقشه تراکم حوادث و اتفاقات</a:t>
              </a:r>
              <a:endParaRPr lang="en-US" sz="3200" dirty="0">
                <a:solidFill>
                  <a:srgbClr val="FFFF00"/>
                </a:solidFill>
                <a:cs typeface="B Titr" pitchFamily="2" charset="-78"/>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17</a:t>
            </a:fld>
            <a:endParaRPr lang="en-US"/>
          </a:p>
        </p:txBody>
      </p:sp>
      <p:grpSp>
        <p:nvGrpSpPr>
          <p:cNvPr id="2" name="Group 8"/>
          <p:cNvGrpSpPr/>
          <p:nvPr/>
        </p:nvGrpSpPr>
        <p:grpSpPr>
          <a:xfrm>
            <a:off x="2581919" y="221165"/>
            <a:ext cx="6562081" cy="975121"/>
            <a:chOff x="1683114" y="638143"/>
            <a:chExt cx="5530222" cy="975121"/>
          </a:xfrm>
          <a:scene3d>
            <a:camera prst="orthographicFront"/>
            <a:lightRig rig="threePt" dir="t">
              <a:rot lat="0" lon="0" rev="7500000"/>
            </a:lightRig>
          </a:scene3d>
        </p:grpSpPr>
        <p:sp>
          <p:nvSpPr>
            <p:cNvPr id="8" name="Rounded Rectangle 7"/>
            <p:cNvSpPr/>
            <p:nvPr/>
          </p:nvSpPr>
          <p:spPr>
            <a:xfrm>
              <a:off x="1683114" y="6381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marL="285750" indent="-285750" algn="r" rtl="1"/>
              <a:r>
                <a:rPr lang="ar-SA" sz="3200" dirty="0" smtClean="0">
                  <a:solidFill>
                    <a:srgbClr val="FFFF00"/>
                  </a:solidFill>
                  <a:cs typeface="B Titr" pitchFamily="2" charset="-78"/>
                </a:rPr>
                <a:t>آنالیز داده ها در </a:t>
              </a:r>
              <a:r>
                <a:rPr lang="en-US" sz="3200" dirty="0" smtClean="0">
                  <a:solidFill>
                    <a:srgbClr val="FFFF00"/>
                  </a:solidFill>
                  <a:cs typeface="B Titr" pitchFamily="2" charset="-78"/>
                </a:rPr>
                <a:t>GIS</a:t>
              </a:r>
              <a:r>
                <a:rPr lang="fa-IR" sz="3200" dirty="0" smtClean="0">
                  <a:solidFill>
                    <a:srgbClr val="FFFF00"/>
                  </a:solidFill>
                  <a:cs typeface="B Titr" pitchFamily="2" charset="-78"/>
                </a:rPr>
                <a:t> و </a:t>
              </a:r>
              <a:r>
                <a:rPr lang="en-US" sz="3200" dirty="0" smtClean="0">
                  <a:solidFill>
                    <a:srgbClr val="FFFF00"/>
                  </a:solidFill>
                  <a:cs typeface="B Titr" pitchFamily="2" charset="-78"/>
                </a:rPr>
                <a:t>EXCEL</a:t>
              </a:r>
              <a:endParaRPr lang="fa-IR" sz="3200" dirty="0" smtClean="0">
                <a:solidFill>
                  <a:srgbClr val="FFFF00"/>
                </a:solidFill>
                <a:cs typeface="B Titr" pitchFamily="2" charset="-78"/>
              </a:endParaRPr>
            </a:p>
          </p:txBody>
        </p:sp>
      </p:grpSp>
      <p:sp>
        <p:nvSpPr>
          <p:cNvPr id="10" name="TextBox 9"/>
          <p:cNvSpPr txBox="1"/>
          <p:nvPr/>
        </p:nvSpPr>
        <p:spPr>
          <a:xfrm>
            <a:off x="304800" y="1435100"/>
            <a:ext cx="8597900" cy="769441"/>
          </a:xfrm>
          <a:prstGeom prst="rect">
            <a:avLst/>
          </a:prstGeom>
          <a:noFill/>
        </p:spPr>
        <p:txBody>
          <a:bodyPr wrap="square" rtlCol="1">
            <a:spAutoFit/>
          </a:bodyPr>
          <a:lstStyle/>
          <a:p>
            <a:pPr marL="285750" indent="-285750" algn="just" rtl="1">
              <a:buFont typeface="Wingdings" pitchFamily="2" charset="2"/>
              <a:buChar char="ü"/>
            </a:pPr>
            <a:r>
              <a:rPr lang="fa-IR" sz="2200" b="1" dirty="0" smtClean="0">
                <a:cs typeface="B Lotus" pitchFamily="2" charset="-78"/>
              </a:rPr>
              <a:t>اطلاعات حاصل از فشار استاتیک بدست آمده از </a:t>
            </a:r>
            <a:r>
              <a:rPr lang="en-US" sz="2200" b="1" dirty="0" smtClean="0">
                <a:cs typeface="B Lotus" pitchFamily="2" charset="-78"/>
              </a:rPr>
              <a:t>DEM</a:t>
            </a:r>
            <a:r>
              <a:rPr lang="fa-IR" sz="2200" b="1" dirty="0" smtClean="0">
                <a:cs typeface="B Lotus" pitchFamily="2" charset="-78"/>
              </a:rPr>
              <a:t> رقومی شهر بیرجند به هر یک از اتفاقات داده شد تا بر اساس جنس، قطر ،فشار و .... </a:t>
            </a:r>
            <a:r>
              <a:rPr lang="fa-IR" sz="2200" b="1" smtClean="0">
                <a:cs typeface="B Lotus" pitchFamily="2" charset="-78"/>
              </a:rPr>
              <a:t>داده ها مورد آنالیز قرار گیرند.</a:t>
            </a:r>
            <a:endParaRPr lang="fa-IR" sz="2200" b="1" dirty="0">
              <a:cs typeface="B Lotus"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8272463" y="6161088"/>
            <a:ext cx="533400" cy="490537"/>
          </a:xfrm>
          <a:prstGeom prst="ellipse">
            <a:avLst/>
          </a:prstGeom>
        </p:spPr>
        <p:style>
          <a:lnRef idx="2">
            <a:schemeClr val="accent1">
              <a:shade val="50000"/>
            </a:schemeClr>
          </a:lnRef>
          <a:fillRef idx="1001">
            <a:schemeClr val="lt2"/>
          </a:fillRef>
          <a:effectRef idx="0">
            <a:schemeClr val="accent1"/>
          </a:effectRef>
          <a:fontRef idx="minor">
            <a:schemeClr val="lt1"/>
          </a:fontRef>
        </p:style>
        <p:txBody>
          <a:bodyPr anchor="ctr"/>
          <a:lstStyle/>
          <a:p>
            <a:pPr algn="ctr">
              <a:defRPr/>
            </a:pP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1267" name="Slide Number Placeholder 6"/>
          <p:cNvSpPr>
            <a:spLocks noGrp="1"/>
          </p:cNvSpPr>
          <p:nvPr>
            <p:ph type="sldNum" sz="quarter" idx="12"/>
          </p:nvPr>
        </p:nvSpPr>
        <p:spPr>
          <a:noFill/>
        </p:spPr>
        <p:txBody>
          <a:bodyPr/>
          <a:lstStyle/>
          <a:p>
            <a:fld id="{D6BA415E-93FE-4962-8041-C26624A82DA6}" type="slidenum">
              <a:rPr lang="en-US" smtClean="0">
                <a:solidFill>
                  <a:srgbClr val="FF0000"/>
                </a:solidFill>
              </a:rPr>
              <a:pPr/>
              <a:t>18</a:t>
            </a:fld>
            <a:endParaRPr lang="en-US" smtClean="0">
              <a:solidFill>
                <a:srgbClr val="FF0000"/>
              </a:solidFill>
            </a:endParaRPr>
          </a:p>
        </p:txBody>
      </p:sp>
      <p:grpSp>
        <p:nvGrpSpPr>
          <p:cNvPr id="2" name="Group 9"/>
          <p:cNvGrpSpPr/>
          <p:nvPr/>
        </p:nvGrpSpPr>
        <p:grpSpPr>
          <a:xfrm>
            <a:off x="3575067" y="215691"/>
            <a:ext cx="5128952" cy="678960"/>
            <a:chOff x="1878156" y="1050819"/>
            <a:chExt cx="5128952" cy="678960"/>
          </a:xfrm>
          <a:scene3d>
            <a:camera prst="orthographicFront">
              <a:rot lat="0" lon="0" rev="0"/>
            </a:camera>
            <a:lightRig rig="contrasting" dir="t">
              <a:rot lat="0" lon="0" rev="1200000"/>
            </a:lightRig>
          </a:scene3d>
        </p:grpSpPr>
        <p:sp>
          <p:nvSpPr>
            <p:cNvPr id="11" name="Rounded Rectangle 10"/>
            <p:cNvSpPr/>
            <p:nvPr/>
          </p:nvSpPr>
          <p:spPr>
            <a:xfrm>
              <a:off x="1878156" y="1050819"/>
              <a:ext cx="5128952" cy="678960"/>
            </a:xfrm>
            <a:prstGeom prst="roundRect">
              <a:avLst/>
            </a:prstGeom>
            <a:gradFill rotWithShape="0">
              <a:gsLst>
                <a:gs pos="0">
                  <a:srgbClr val="FFF200"/>
                </a:gs>
                <a:gs pos="45000">
                  <a:srgbClr val="FF7A00"/>
                </a:gs>
                <a:gs pos="70000">
                  <a:srgbClr val="FF0300"/>
                </a:gs>
                <a:gs pos="100000">
                  <a:srgbClr val="4D0808"/>
                </a:gs>
              </a:gsLst>
              <a:path path="circle">
                <a:fillToRect l="50000" t="50000" r="50000" b="50000"/>
              </a:path>
            </a:gra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1">
                <a:hueOff val="0"/>
                <a:satOff val="0"/>
                <a:lumOff val="0"/>
                <a:alphaOff val="0"/>
              </a:schemeClr>
            </a:effectRef>
            <a:fontRef idx="minor">
              <a:schemeClr val="lt1"/>
            </a:fontRef>
          </p:style>
        </p:sp>
        <p:sp>
          <p:nvSpPr>
            <p:cNvPr id="13" name="Rounded Rectangle 4"/>
            <p:cNvSpPr/>
            <p:nvPr/>
          </p:nvSpPr>
          <p:spPr>
            <a:xfrm>
              <a:off x="1911300" y="1083963"/>
              <a:ext cx="5062664" cy="612672"/>
            </a:xfrm>
            <a:prstGeom prst="rect">
              <a:avLst/>
            </a:prstGeom>
            <a:sp3d/>
          </p:spPr>
          <p:style>
            <a:lnRef idx="0">
              <a:scrgbClr r="0" g="0" b="0"/>
            </a:lnRef>
            <a:fillRef idx="0">
              <a:scrgbClr r="0" g="0" b="0"/>
            </a:fillRef>
            <a:effectRef idx="0">
              <a:scrgbClr r="0" g="0" b="0"/>
            </a:effectRef>
            <a:fontRef idx="minor">
              <a:schemeClr val="lt1"/>
            </a:fontRef>
          </p:style>
          <p:txBody>
            <a:bodyPr lIns="193862" tIns="0" rIns="193862" bIns="0" spcCol="1270" anchor="ctr"/>
            <a:lstStyle/>
            <a:p>
              <a:pPr algn="ctr" defTabSz="1422400">
                <a:lnSpc>
                  <a:spcPct val="90000"/>
                </a:lnSpc>
                <a:spcAft>
                  <a:spcPct val="35000"/>
                </a:spcAft>
                <a:defRPr/>
              </a:pPr>
              <a:r>
                <a:rPr lang="fa-IR" sz="3200" b="1" dirty="0" smtClean="0">
                  <a:solidFill>
                    <a:schemeClr val="tx1"/>
                  </a:solidFill>
                  <a:cs typeface="B Nazanin" pitchFamily="2" charset="-78"/>
                </a:rPr>
                <a:t>نتایج</a:t>
              </a:r>
              <a:endParaRPr lang="en-US" sz="3200" b="1" dirty="0">
                <a:solidFill>
                  <a:schemeClr val="tx1"/>
                </a:solidFill>
                <a:cs typeface="B Nazanin" pitchFamily="2" charset="-78"/>
              </a:endParaRPr>
            </a:p>
          </p:txBody>
        </p:sp>
      </p:grpSp>
      <p:sp>
        <p:nvSpPr>
          <p:cNvPr id="9" name="TextBox 8"/>
          <p:cNvSpPr txBox="1"/>
          <p:nvPr/>
        </p:nvSpPr>
        <p:spPr>
          <a:xfrm>
            <a:off x="798490" y="1532586"/>
            <a:ext cx="7211109" cy="1569660"/>
          </a:xfrm>
          <a:prstGeom prst="rect">
            <a:avLst/>
          </a:prstGeom>
          <a:noFill/>
        </p:spPr>
        <p:txBody>
          <a:bodyPr wrap="square" rtlCol="1">
            <a:spAutoFit/>
          </a:bodyPr>
          <a:lstStyle/>
          <a:p>
            <a:pPr marL="285750" indent="-285750" algn="r" rtl="1">
              <a:buFont typeface="Wingdings" pitchFamily="2" charset="2"/>
              <a:buChar char="ü"/>
            </a:pPr>
            <a:r>
              <a:rPr lang="fa-IR" sz="3200" b="1" dirty="0" smtClean="0">
                <a:cs typeface="B Lotus" pitchFamily="2" charset="-78"/>
              </a:rPr>
              <a:t>نرخ شکست در لوله های شبکه توزیع</a:t>
            </a:r>
          </a:p>
          <a:p>
            <a:pPr marL="285750" indent="-285750" algn="r" rtl="1">
              <a:buFont typeface="Wingdings" pitchFamily="2" charset="2"/>
              <a:buChar char="ü"/>
            </a:pPr>
            <a:r>
              <a:rPr lang="fa-IR" sz="3200" b="1" dirty="0" smtClean="0">
                <a:cs typeface="B Lotus" pitchFamily="2" charset="-78"/>
              </a:rPr>
              <a:t>بررسی افزایش تعداد اتفاقات با افزایش فشار شبکه </a:t>
            </a:r>
            <a:endParaRPr lang="en-US" sz="3200" b="1" dirty="0" smtClean="0">
              <a:cs typeface="B Lotus" pitchFamily="2" charset="-78"/>
            </a:endParaRPr>
          </a:p>
          <a:p>
            <a:pPr marL="285750" indent="-285750" algn="r" rtl="1"/>
            <a:endParaRPr lang="fa-IR" sz="3200" b="1" dirty="0">
              <a:cs typeface="B Lotus"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19</a:t>
            </a:fld>
            <a:endParaRPr lang="en-US"/>
          </a:p>
        </p:txBody>
      </p:sp>
      <p:grpSp>
        <p:nvGrpSpPr>
          <p:cNvPr id="6" name="Group 8"/>
          <p:cNvGrpSpPr/>
          <p:nvPr/>
        </p:nvGrpSpPr>
        <p:grpSpPr>
          <a:xfrm>
            <a:off x="3457559" y="233865"/>
            <a:ext cx="5530222" cy="975121"/>
            <a:chOff x="1683114" y="650843"/>
            <a:chExt cx="5530222" cy="975121"/>
          </a:xfrm>
          <a:scene3d>
            <a:camera prst="orthographicFront"/>
            <a:lightRig rig="threePt" dir="t">
              <a:rot lat="0" lon="0" rev="7500000"/>
            </a:lightRig>
          </a:scene3d>
        </p:grpSpPr>
        <p:sp>
          <p:nvSpPr>
            <p:cNvPr id="7" name="Rounded Rectangle 6"/>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8"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00">
                <a:lnSpc>
                  <a:spcPct val="90000"/>
                </a:lnSpc>
                <a:spcAft>
                  <a:spcPct val="35000"/>
                </a:spcAft>
                <a:defRPr/>
              </a:pPr>
              <a:r>
                <a:rPr lang="fa-IR" sz="3200" dirty="0" smtClean="0">
                  <a:solidFill>
                    <a:srgbClr val="FFFF00"/>
                  </a:solidFill>
                  <a:cs typeface="B Titr" pitchFamily="2" charset="-78"/>
                </a:rPr>
                <a:t>اتفاقات به تفکیک قطر و جنس</a:t>
              </a:r>
              <a:endParaRPr lang="en-US" sz="3200" dirty="0">
                <a:solidFill>
                  <a:srgbClr val="FFFF00"/>
                </a:solidFill>
                <a:cs typeface="B Titr" pitchFamily="2" charset="-78"/>
              </a:endParaRPr>
            </a:p>
          </p:txBody>
        </p:sp>
      </p:grpSp>
      <p:graphicFrame>
        <p:nvGraphicFramePr>
          <p:cNvPr id="10" name="Table 9"/>
          <p:cNvGraphicFramePr>
            <a:graphicFrameLocks noGrp="1"/>
          </p:cNvGraphicFramePr>
          <p:nvPr/>
        </p:nvGraphicFramePr>
        <p:xfrm>
          <a:off x="283337" y="1764405"/>
          <a:ext cx="8860663" cy="2150773"/>
        </p:xfrm>
        <a:graphic>
          <a:graphicData uri="http://schemas.openxmlformats.org/drawingml/2006/table">
            <a:tbl>
              <a:tblPr rtl="1"/>
              <a:tblGrid>
                <a:gridCol w="877634"/>
                <a:gridCol w="702810"/>
                <a:gridCol w="726529"/>
                <a:gridCol w="649219"/>
                <a:gridCol w="726529"/>
                <a:gridCol w="726529"/>
                <a:gridCol w="726529"/>
                <a:gridCol w="726529"/>
                <a:gridCol w="563125"/>
                <a:gridCol w="726529"/>
                <a:gridCol w="563125"/>
                <a:gridCol w="572788"/>
                <a:gridCol w="572788"/>
              </a:tblGrid>
              <a:tr h="1075385">
                <a:tc>
                  <a:txBody>
                    <a:bodyPr/>
                    <a:lstStyle/>
                    <a:p>
                      <a:pPr algn="ctr" rtl="1">
                        <a:lnSpc>
                          <a:spcPct val="115000"/>
                        </a:lnSpc>
                        <a:spcAft>
                          <a:spcPts val="0"/>
                        </a:spcAft>
                      </a:pPr>
                      <a:r>
                        <a:rPr lang="fa-IR" sz="1100" b="1" dirty="0">
                          <a:solidFill>
                            <a:srgbClr val="FF0000"/>
                          </a:solidFill>
                          <a:latin typeface="Arial"/>
                          <a:ea typeface="Times New Roman"/>
                          <a:cs typeface="B Zar"/>
                        </a:rPr>
                        <a:t>قطر (</a:t>
                      </a:r>
                      <a:r>
                        <a:rPr lang="en-US" sz="1100" b="1" dirty="0">
                          <a:solidFill>
                            <a:srgbClr val="FF0000"/>
                          </a:solidFill>
                          <a:latin typeface="Arial"/>
                          <a:ea typeface="Times New Roman"/>
                          <a:cs typeface="B Zar"/>
                        </a:rPr>
                        <a:t>mm</a:t>
                      </a:r>
                      <a:r>
                        <a:rPr lang="fa-IR" sz="1100" b="1" dirty="0">
                          <a:solidFill>
                            <a:srgbClr val="FF0000"/>
                          </a:solidFill>
                          <a:latin typeface="Arial"/>
                          <a:ea typeface="Times New Roman"/>
                          <a:cs typeface="B Zar"/>
                        </a:rPr>
                        <a:t>)</a:t>
                      </a:r>
                      <a:endParaRPr lang="en-US" sz="1100" dirty="0">
                        <a:solidFill>
                          <a:srgbClr val="FF0000"/>
                        </a:solidFill>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rtl="0">
                        <a:lnSpc>
                          <a:spcPct val="115000"/>
                        </a:lnSpc>
                        <a:spcAft>
                          <a:spcPts val="0"/>
                        </a:spcAft>
                      </a:pPr>
                      <a:r>
                        <a:rPr lang="en-US" sz="1100" b="1" dirty="0">
                          <a:solidFill>
                            <a:srgbClr val="000000"/>
                          </a:solidFill>
                          <a:latin typeface="Arial"/>
                          <a:ea typeface="Times New Roman"/>
                          <a:cs typeface="B Zar"/>
                        </a:rPr>
                        <a:t>32PE</a:t>
                      </a:r>
                      <a:endParaRPr lang="en-US" sz="1100"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r" rtl="1">
                        <a:lnSpc>
                          <a:spcPct val="115000"/>
                        </a:lnSpc>
                        <a:spcAft>
                          <a:spcPts val="0"/>
                        </a:spcAft>
                      </a:pPr>
                      <a:r>
                        <a:rPr lang="en-US" sz="1100" b="1" dirty="0">
                          <a:solidFill>
                            <a:srgbClr val="000000"/>
                          </a:solidFill>
                          <a:latin typeface="Arial"/>
                          <a:ea typeface="Times New Roman"/>
                          <a:cs typeface="B Zar"/>
                        </a:rPr>
                        <a:t>63PE</a:t>
                      </a:r>
                      <a:endParaRPr lang="en-US" sz="1100"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rtl="0">
                        <a:lnSpc>
                          <a:spcPct val="115000"/>
                        </a:lnSpc>
                        <a:spcAft>
                          <a:spcPts val="0"/>
                        </a:spcAft>
                      </a:pPr>
                      <a:r>
                        <a:rPr lang="en-US" sz="1100" b="1" dirty="0">
                          <a:solidFill>
                            <a:srgbClr val="000000"/>
                          </a:solidFill>
                          <a:latin typeface="Arial"/>
                          <a:ea typeface="Times New Roman"/>
                          <a:cs typeface="B Zar"/>
                        </a:rPr>
                        <a:t>75PE</a:t>
                      </a:r>
                      <a:endParaRPr lang="en-US" sz="1100"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rtl="0">
                        <a:lnSpc>
                          <a:spcPct val="115000"/>
                        </a:lnSpc>
                        <a:spcAft>
                          <a:spcPts val="0"/>
                        </a:spcAft>
                      </a:pPr>
                      <a:r>
                        <a:rPr lang="en-US" sz="1100" b="1" dirty="0">
                          <a:solidFill>
                            <a:srgbClr val="000000"/>
                          </a:solidFill>
                          <a:latin typeface="Arial"/>
                          <a:ea typeface="Times New Roman"/>
                          <a:cs typeface="B Zar"/>
                        </a:rPr>
                        <a:t>90PE</a:t>
                      </a:r>
                      <a:endParaRPr lang="en-US" sz="1100"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rtl="0">
                        <a:lnSpc>
                          <a:spcPct val="115000"/>
                        </a:lnSpc>
                        <a:spcAft>
                          <a:spcPts val="0"/>
                        </a:spcAft>
                      </a:pPr>
                      <a:r>
                        <a:rPr lang="en-US" sz="1100" b="1" dirty="0">
                          <a:solidFill>
                            <a:srgbClr val="000000"/>
                          </a:solidFill>
                          <a:latin typeface="Arial"/>
                          <a:ea typeface="Times New Roman"/>
                          <a:cs typeface="B Zar"/>
                        </a:rPr>
                        <a:t>100AC</a:t>
                      </a:r>
                      <a:endParaRPr lang="en-US" sz="1100"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rtl="0">
                        <a:lnSpc>
                          <a:spcPct val="115000"/>
                        </a:lnSpc>
                        <a:spcAft>
                          <a:spcPts val="0"/>
                        </a:spcAft>
                      </a:pPr>
                      <a:r>
                        <a:rPr lang="en-US" sz="1100" b="1" dirty="0">
                          <a:solidFill>
                            <a:srgbClr val="000000"/>
                          </a:solidFill>
                          <a:latin typeface="Arial"/>
                          <a:ea typeface="Times New Roman"/>
                          <a:cs typeface="B Zar"/>
                        </a:rPr>
                        <a:t>110PE</a:t>
                      </a:r>
                      <a:endParaRPr lang="en-US" sz="1100"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rtl="0">
                        <a:lnSpc>
                          <a:spcPct val="115000"/>
                        </a:lnSpc>
                        <a:spcAft>
                          <a:spcPts val="0"/>
                        </a:spcAft>
                      </a:pPr>
                      <a:r>
                        <a:rPr lang="en-US" sz="1100" b="1" dirty="0">
                          <a:solidFill>
                            <a:srgbClr val="000000"/>
                          </a:solidFill>
                          <a:latin typeface="Arial"/>
                          <a:ea typeface="Times New Roman"/>
                          <a:cs typeface="B Zar"/>
                        </a:rPr>
                        <a:t>150AC</a:t>
                      </a:r>
                      <a:endParaRPr lang="en-US" sz="1100"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rtl="0">
                        <a:lnSpc>
                          <a:spcPct val="115000"/>
                        </a:lnSpc>
                        <a:spcAft>
                          <a:spcPts val="0"/>
                        </a:spcAft>
                      </a:pPr>
                      <a:r>
                        <a:rPr lang="en-US" sz="1100" b="1" dirty="0">
                          <a:solidFill>
                            <a:srgbClr val="000000"/>
                          </a:solidFill>
                          <a:latin typeface="Arial"/>
                          <a:ea typeface="Times New Roman"/>
                          <a:cs typeface="B Zar"/>
                        </a:rPr>
                        <a:t>160PE</a:t>
                      </a:r>
                      <a:endParaRPr lang="en-US" sz="1100"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rtl="0">
                        <a:lnSpc>
                          <a:spcPct val="115000"/>
                        </a:lnSpc>
                        <a:spcAft>
                          <a:spcPts val="0"/>
                        </a:spcAft>
                      </a:pPr>
                      <a:r>
                        <a:rPr lang="en-US" sz="1100" b="1" dirty="0">
                          <a:solidFill>
                            <a:srgbClr val="000000"/>
                          </a:solidFill>
                          <a:latin typeface="Arial"/>
                          <a:ea typeface="Times New Roman"/>
                          <a:cs typeface="B Zar"/>
                        </a:rPr>
                        <a:t>200AC</a:t>
                      </a:r>
                      <a:endParaRPr lang="en-US" sz="1100"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rtl="0">
                        <a:lnSpc>
                          <a:spcPct val="115000"/>
                        </a:lnSpc>
                        <a:spcAft>
                          <a:spcPts val="0"/>
                        </a:spcAft>
                      </a:pPr>
                      <a:r>
                        <a:rPr lang="en-US" sz="1100" b="1" dirty="0">
                          <a:solidFill>
                            <a:srgbClr val="000000"/>
                          </a:solidFill>
                          <a:latin typeface="Arial"/>
                          <a:ea typeface="Times New Roman"/>
                          <a:cs typeface="B Zar"/>
                        </a:rPr>
                        <a:t>200PE</a:t>
                      </a:r>
                      <a:endParaRPr lang="en-US" sz="1100"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rtl="0">
                        <a:lnSpc>
                          <a:spcPct val="115000"/>
                        </a:lnSpc>
                        <a:spcAft>
                          <a:spcPts val="0"/>
                        </a:spcAft>
                      </a:pPr>
                      <a:r>
                        <a:rPr lang="en-US" sz="1100" b="1" dirty="0">
                          <a:solidFill>
                            <a:srgbClr val="000000"/>
                          </a:solidFill>
                          <a:latin typeface="Arial"/>
                          <a:ea typeface="Times New Roman"/>
                          <a:cs typeface="B Zar"/>
                        </a:rPr>
                        <a:t>250AC</a:t>
                      </a:r>
                      <a:endParaRPr lang="en-US" sz="1100"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rtl="0">
                        <a:lnSpc>
                          <a:spcPct val="115000"/>
                        </a:lnSpc>
                        <a:spcAft>
                          <a:spcPts val="0"/>
                        </a:spcAft>
                      </a:pPr>
                      <a:r>
                        <a:rPr lang="en-US" sz="1100" b="1" dirty="0">
                          <a:solidFill>
                            <a:srgbClr val="000000"/>
                          </a:solidFill>
                          <a:latin typeface="Arial"/>
                          <a:ea typeface="Times New Roman"/>
                          <a:cs typeface="B Zar"/>
                        </a:rPr>
                        <a:t>350AC</a:t>
                      </a:r>
                      <a:endParaRPr lang="en-US" sz="1100"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537694">
                <a:tc>
                  <a:txBody>
                    <a:bodyPr/>
                    <a:lstStyle/>
                    <a:p>
                      <a:pPr algn="ctr" rtl="1">
                        <a:lnSpc>
                          <a:spcPct val="115000"/>
                        </a:lnSpc>
                        <a:spcAft>
                          <a:spcPts val="0"/>
                        </a:spcAft>
                      </a:pPr>
                      <a:r>
                        <a:rPr lang="fa-IR" sz="1100" b="1" dirty="0">
                          <a:solidFill>
                            <a:srgbClr val="FF0000"/>
                          </a:solidFill>
                          <a:latin typeface="Arial"/>
                          <a:ea typeface="Times New Roman"/>
                          <a:cs typeface="B Zar"/>
                        </a:rPr>
                        <a:t>تعداد اتفاق</a:t>
                      </a:r>
                      <a:endParaRPr lang="en-US" sz="1100" dirty="0">
                        <a:solidFill>
                          <a:srgbClr val="FF0000"/>
                        </a:solidFill>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rtl="0">
                        <a:lnSpc>
                          <a:spcPct val="115000"/>
                        </a:lnSpc>
                        <a:spcAft>
                          <a:spcPts val="0"/>
                        </a:spcAft>
                      </a:pPr>
                      <a:r>
                        <a:rPr lang="en-US" sz="1100" b="1" dirty="0">
                          <a:solidFill>
                            <a:srgbClr val="000000"/>
                          </a:solidFill>
                          <a:latin typeface="Arial"/>
                          <a:ea typeface="Times New Roman"/>
                          <a:cs typeface="B Zar"/>
                        </a:rPr>
                        <a:t>168</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dirty="0">
                          <a:solidFill>
                            <a:srgbClr val="000000"/>
                          </a:solidFill>
                          <a:latin typeface="Arial"/>
                          <a:ea typeface="Times New Roman"/>
                          <a:cs typeface="B Zar"/>
                        </a:rPr>
                        <a:t>114</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dirty="0">
                          <a:solidFill>
                            <a:srgbClr val="000000"/>
                          </a:solidFill>
                          <a:latin typeface="Arial"/>
                          <a:ea typeface="Times New Roman"/>
                          <a:cs typeface="B Zar"/>
                        </a:rPr>
                        <a:t>4</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a:solidFill>
                            <a:srgbClr val="000000"/>
                          </a:solidFill>
                          <a:latin typeface="Arial"/>
                          <a:ea typeface="Times New Roman"/>
                          <a:cs typeface="B Zar"/>
                        </a:rPr>
                        <a:t>42</a:t>
                      </a:r>
                      <a:endParaRPr lang="en-US" sz="1100" b="1">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a:solidFill>
                            <a:srgbClr val="000000"/>
                          </a:solidFill>
                          <a:latin typeface="Arial"/>
                          <a:ea typeface="Times New Roman"/>
                          <a:cs typeface="B Zar"/>
                        </a:rPr>
                        <a:t>18</a:t>
                      </a:r>
                      <a:endParaRPr lang="en-US" sz="1100" b="1">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a:solidFill>
                            <a:srgbClr val="000000"/>
                          </a:solidFill>
                          <a:latin typeface="Arial"/>
                          <a:ea typeface="Times New Roman"/>
                          <a:cs typeface="B Zar"/>
                        </a:rPr>
                        <a:t>3</a:t>
                      </a:r>
                      <a:endParaRPr lang="en-US" sz="1100" b="1">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a:solidFill>
                            <a:srgbClr val="000000"/>
                          </a:solidFill>
                          <a:latin typeface="Arial"/>
                          <a:ea typeface="Times New Roman"/>
                          <a:cs typeface="B Zar"/>
                        </a:rPr>
                        <a:t>8</a:t>
                      </a:r>
                      <a:endParaRPr lang="en-US" sz="1100" b="1">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a:solidFill>
                            <a:srgbClr val="000000"/>
                          </a:solidFill>
                          <a:latin typeface="Arial"/>
                          <a:ea typeface="Times New Roman"/>
                          <a:cs typeface="B Zar"/>
                        </a:rPr>
                        <a:t>0</a:t>
                      </a:r>
                      <a:endParaRPr lang="en-US" sz="1100" b="1">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a:solidFill>
                            <a:srgbClr val="000000"/>
                          </a:solidFill>
                          <a:latin typeface="Arial"/>
                          <a:ea typeface="Times New Roman"/>
                          <a:cs typeface="B Zar"/>
                        </a:rPr>
                        <a:t>3</a:t>
                      </a:r>
                      <a:endParaRPr lang="en-US" sz="1100" b="1">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a:solidFill>
                            <a:srgbClr val="000000"/>
                          </a:solidFill>
                          <a:latin typeface="Arial"/>
                          <a:ea typeface="Times New Roman"/>
                          <a:cs typeface="B Zar"/>
                        </a:rPr>
                        <a:t>0</a:t>
                      </a:r>
                      <a:endParaRPr lang="en-US" sz="1100" b="1">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a:solidFill>
                            <a:srgbClr val="000000"/>
                          </a:solidFill>
                          <a:latin typeface="Arial"/>
                          <a:ea typeface="Times New Roman"/>
                          <a:cs typeface="B Zar"/>
                        </a:rPr>
                        <a:t>0</a:t>
                      </a:r>
                      <a:endParaRPr lang="en-US" sz="1100" b="1">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a:solidFill>
                            <a:srgbClr val="000000"/>
                          </a:solidFill>
                          <a:latin typeface="Arial"/>
                          <a:ea typeface="Times New Roman"/>
                          <a:cs typeface="B Zar"/>
                        </a:rPr>
                        <a:t>0</a:t>
                      </a:r>
                      <a:endParaRPr lang="en-US" sz="1100" b="1">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7694">
                <a:tc>
                  <a:txBody>
                    <a:bodyPr/>
                    <a:lstStyle/>
                    <a:p>
                      <a:pPr algn="ctr" rtl="1">
                        <a:lnSpc>
                          <a:spcPct val="115000"/>
                        </a:lnSpc>
                        <a:spcAft>
                          <a:spcPts val="0"/>
                        </a:spcAft>
                      </a:pPr>
                      <a:r>
                        <a:rPr lang="fa-IR" sz="1100" b="1" dirty="0">
                          <a:solidFill>
                            <a:srgbClr val="FF0000"/>
                          </a:solidFill>
                          <a:latin typeface="Arial"/>
                          <a:ea typeface="Times New Roman"/>
                          <a:cs typeface="B Zar"/>
                        </a:rPr>
                        <a:t>طول لوله (</a:t>
                      </a:r>
                      <a:r>
                        <a:rPr lang="en-US" sz="1100" b="1" dirty="0">
                          <a:solidFill>
                            <a:srgbClr val="FF0000"/>
                          </a:solidFill>
                          <a:latin typeface="Arial"/>
                          <a:ea typeface="Times New Roman"/>
                          <a:cs typeface="B Zar"/>
                        </a:rPr>
                        <a:t>m</a:t>
                      </a:r>
                      <a:r>
                        <a:rPr lang="fa-IR" sz="1100" b="1" dirty="0">
                          <a:solidFill>
                            <a:srgbClr val="FF0000"/>
                          </a:solidFill>
                          <a:latin typeface="Arial"/>
                          <a:ea typeface="Times New Roman"/>
                          <a:cs typeface="B Zar"/>
                        </a:rPr>
                        <a:t>)</a:t>
                      </a:r>
                      <a:endParaRPr lang="en-US" sz="1100" dirty="0">
                        <a:solidFill>
                          <a:srgbClr val="FF0000"/>
                        </a:solidFill>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rtl="0">
                        <a:lnSpc>
                          <a:spcPct val="115000"/>
                        </a:lnSpc>
                        <a:spcAft>
                          <a:spcPts val="0"/>
                        </a:spcAft>
                      </a:pPr>
                      <a:r>
                        <a:rPr lang="en-US" sz="1100" b="1" dirty="0">
                          <a:solidFill>
                            <a:srgbClr val="000000"/>
                          </a:solidFill>
                          <a:latin typeface="Arial"/>
                          <a:ea typeface="Times New Roman"/>
                          <a:cs typeface="B Zar"/>
                        </a:rPr>
                        <a:t>4513</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a:solidFill>
                            <a:srgbClr val="000000"/>
                          </a:solidFill>
                          <a:latin typeface="Arial"/>
                          <a:ea typeface="Times New Roman"/>
                          <a:cs typeface="B Zar"/>
                        </a:rPr>
                        <a:t>10518</a:t>
                      </a:r>
                      <a:endParaRPr lang="en-US" sz="1100" b="1">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dirty="0">
                          <a:solidFill>
                            <a:srgbClr val="000000"/>
                          </a:solidFill>
                          <a:latin typeface="Arial"/>
                          <a:ea typeface="Times New Roman"/>
                          <a:cs typeface="B Zar"/>
                        </a:rPr>
                        <a:t>7015</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dirty="0">
                          <a:solidFill>
                            <a:srgbClr val="000000"/>
                          </a:solidFill>
                          <a:latin typeface="Arial"/>
                          <a:ea typeface="Times New Roman"/>
                          <a:cs typeface="B Zar"/>
                        </a:rPr>
                        <a:t>11354</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dirty="0">
                          <a:solidFill>
                            <a:srgbClr val="000000"/>
                          </a:solidFill>
                          <a:latin typeface="Arial"/>
                          <a:ea typeface="Times New Roman"/>
                          <a:cs typeface="B Zar"/>
                        </a:rPr>
                        <a:t>9769</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dirty="0">
                          <a:solidFill>
                            <a:srgbClr val="000000"/>
                          </a:solidFill>
                          <a:latin typeface="Arial"/>
                          <a:ea typeface="Times New Roman"/>
                          <a:cs typeface="B Zar"/>
                        </a:rPr>
                        <a:t>4739</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dirty="0">
                          <a:solidFill>
                            <a:srgbClr val="000000"/>
                          </a:solidFill>
                          <a:latin typeface="Arial"/>
                          <a:ea typeface="Times New Roman"/>
                          <a:cs typeface="B Zar"/>
                        </a:rPr>
                        <a:t>5265</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dirty="0">
                          <a:solidFill>
                            <a:srgbClr val="000000"/>
                          </a:solidFill>
                          <a:latin typeface="Arial"/>
                          <a:ea typeface="Times New Roman"/>
                          <a:cs typeface="B Zar"/>
                        </a:rPr>
                        <a:t>40</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dirty="0">
                          <a:solidFill>
                            <a:srgbClr val="000000"/>
                          </a:solidFill>
                          <a:latin typeface="Arial"/>
                          <a:ea typeface="Times New Roman"/>
                          <a:cs typeface="B Zar"/>
                        </a:rPr>
                        <a:t>1783</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dirty="0">
                          <a:solidFill>
                            <a:srgbClr val="000000"/>
                          </a:solidFill>
                          <a:latin typeface="Arial"/>
                          <a:ea typeface="Times New Roman"/>
                          <a:cs typeface="B Zar"/>
                        </a:rPr>
                        <a:t>733</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dirty="0">
                          <a:solidFill>
                            <a:srgbClr val="000000"/>
                          </a:solidFill>
                          <a:latin typeface="Arial"/>
                          <a:ea typeface="Times New Roman"/>
                          <a:cs typeface="B Zar"/>
                        </a:rPr>
                        <a:t>624</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100" b="1" dirty="0">
                          <a:solidFill>
                            <a:srgbClr val="000000"/>
                          </a:solidFill>
                          <a:latin typeface="Arial"/>
                          <a:ea typeface="Times New Roman"/>
                          <a:cs typeface="B Zar"/>
                        </a:rPr>
                        <a:t>3271</a:t>
                      </a:r>
                      <a:endParaRPr lang="en-US" sz="1100" b="1" dirty="0">
                        <a:latin typeface="Calibri"/>
                        <a:ea typeface="Calibri"/>
                        <a:cs typeface="Arial"/>
                      </a:endParaRPr>
                    </a:p>
                  </a:txBody>
                  <a:tcPr marL="65275" marR="652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6"/>
          <p:cNvSpPr>
            <a:spLocks noGrp="1"/>
          </p:cNvSpPr>
          <p:nvPr>
            <p:ph type="sldNum" sz="quarter" idx="12"/>
          </p:nvPr>
        </p:nvSpPr>
        <p:spPr>
          <a:noFill/>
        </p:spPr>
        <p:txBody>
          <a:bodyPr/>
          <a:lstStyle/>
          <a:p>
            <a:fld id="{EA5991B2-B98F-4904-85E0-B59077E6F7D7}" type="slidenum">
              <a:rPr lang="en-US" smtClean="0">
                <a:solidFill>
                  <a:srgbClr val="FF0000"/>
                </a:solidFill>
              </a:rPr>
              <a:pPr/>
              <a:t>2</a:t>
            </a:fld>
            <a:endParaRPr lang="en-US" smtClean="0">
              <a:solidFill>
                <a:srgbClr val="FF0000"/>
              </a:solidFill>
            </a:endParaRPr>
          </a:p>
        </p:txBody>
      </p:sp>
      <p:sp>
        <p:nvSpPr>
          <p:cNvPr id="8195" name="Rectangle 4"/>
          <p:cNvSpPr>
            <a:spLocks noChangeArrowheads="1"/>
          </p:cNvSpPr>
          <p:nvPr/>
        </p:nvSpPr>
        <p:spPr bwMode="auto">
          <a:xfrm>
            <a:off x="0" y="498475"/>
            <a:ext cx="9144000" cy="4849533"/>
          </a:xfrm>
          <a:prstGeom prst="rect">
            <a:avLst/>
          </a:prstGeom>
          <a:noFill/>
          <a:ln w="9525">
            <a:noFill/>
            <a:miter lim="800000"/>
            <a:headEnd/>
            <a:tailEnd/>
          </a:ln>
        </p:spPr>
        <p:txBody>
          <a:bodyPr>
            <a:spAutoFit/>
          </a:bodyPr>
          <a:lstStyle/>
          <a:p>
            <a:pPr algn="ctr" rtl="1">
              <a:lnSpc>
                <a:spcPct val="130000"/>
              </a:lnSpc>
              <a:spcAft>
                <a:spcPts val="1000"/>
              </a:spcAft>
            </a:pPr>
            <a:r>
              <a:rPr lang="fa-IR" sz="2800" b="1" dirty="0">
                <a:latin typeface="Calibri"/>
                <a:ea typeface="Calibri"/>
                <a:cs typeface="B Zar"/>
              </a:rPr>
              <a:t>بررسی نرخ شکست شبکه توزیع آب شهری با فشار شبکه، با استفاده از           </a:t>
            </a:r>
            <a:r>
              <a:rPr lang="fa-IR" sz="2800" b="1" dirty="0" smtClean="0">
                <a:latin typeface="Calibri"/>
                <a:ea typeface="Calibri"/>
                <a:cs typeface="B Zar"/>
              </a:rPr>
              <a:t>نرم افزارهای </a:t>
            </a:r>
            <a:r>
              <a:rPr lang="en-US" sz="2800" b="1" dirty="0">
                <a:solidFill>
                  <a:srgbClr val="FF0000"/>
                </a:solidFill>
                <a:latin typeface="Calibri"/>
                <a:ea typeface="Calibri"/>
                <a:cs typeface="B Zar"/>
              </a:rPr>
              <a:t>PM</a:t>
            </a:r>
            <a:r>
              <a:rPr lang="fa-IR" sz="2800" b="1" dirty="0">
                <a:latin typeface="Calibri"/>
                <a:ea typeface="Calibri"/>
                <a:cs typeface="B Zar"/>
              </a:rPr>
              <a:t> و </a:t>
            </a:r>
            <a:r>
              <a:rPr lang="en-US" sz="2800" b="1" dirty="0">
                <a:solidFill>
                  <a:srgbClr val="FF0000"/>
                </a:solidFill>
                <a:latin typeface="Calibri"/>
                <a:ea typeface="Calibri"/>
                <a:cs typeface="Arial"/>
              </a:rPr>
              <a:t>GIS</a:t>
            </a:r>
            <a:endParaRPr lang="en-US" sz="2800" dirty="0">
              <a:solidFill>
                <a:srgbClr val="FF0000"/>
              </a:solidFill>
              <a:latin typeface="Calibri"/>
              <a:ea typeface="Calibri"/>
              <a:cs typeface="Arial"/>
            </a:endParaRPr>
          </a:p>
          <a:p>
            <a:pPr algn="ctr" rtl="1"/>
            <a:endParaRPr lang="ar-SA" sz="2800" dirty="0" smtClean="0">
              <a:solidFill>
                <a:schemeClr val="accent6"/>
              </a:solidFill>
              <a:cs typeface="B Titr" pitchFamily="2" charset="-78"/>
            </a:endParaRPr>
          </a:p>
          <a:p>
            <a:pPr algn="ctr" rtl="1"/>
            <a:endParaRPr lang="ar-SA" sz="2800" dirty="0">
              <a:solidFill>
                <a:schemeClr val="accent6"/>
              </a:solidFill>
              <a:cs typeface="B Titr" pitchFamily="2" charset="-78"/>
            </a:endParaRPr>
          </a:p>
          <a:p>
            <a:pPr algn="ctr" rtl="1"/>
            <a:endParaRPr lang="ar-SA" sz="2800" dirty="0" smtClean="0">
              <a:solidFill>
                <a:srgbClr val="FF0000"/>
              </a:solidFill>
              <a:cs typeface="B Titr" pitchFamily="2" charset="-78"/>
            </a:endParaRPr>
          </a:p>
          <a:p>
            <a:pPr algn="ctr" rtl="1"/>
            <a:endParaRPr lang="ar-SA" sz="2800" dirty="0">
              <a:solidFill>
                <a:srgbClr val="FF0000"/>
              </a:solidFill>
              <a:cs typeface="B Titr" pitchFamily="2" charset="-78"/>
            </a:endParaRPr>
          </a:p>
          <a:p>
            <a:pPr algn="ctr" rtl="1"/>
            <a:endParaRPr lang="ar-SA" sz="2800" dirty="0" smtClean="0">
              <a:solidFill>
                <a:srgbClr val="FF0000"/>
              </a:solidFill>
              <a:cs typeface="B Titr" pitchFamily="2" charset="-78"/>
            </a:endParaRPr>
          </a:p>
          <a:p>
            <a:pPr algn="ctr" rtl="1"/>
            <a:endParaRPr lang="fa-IR" sz="2800" dirty="0">
              <a:solidFill>
                <a:srgbClr val="FF0000"/>
              </a:solidFill>
              <a:cs typeface="B Titr" pitchFamily="2" charset="-78"/>
            </a:endParaRPr>
          </a:p>
          <a:p>
            <a:pPr algn="ctr" rtl="1"/>
            <a:r>
              <a:rPr lang="fa-IR" sz="2000" dirty="0" smtClean="0">
                <a:cs typeface="B Titr" pitchFamily="2" charset="-78"/>
              </a:rPr>
              <a:t>ارائه دهند</a:t>
            </a:r>
            <a:r>
              <a:rPr lang="ar-SA" sz="2000" dirty="0" smtClean="0">
                <a:cs typeface="B Titr" pitchFamily="2" charset="-78"/>
              </a:rPr>
              <a:t>گان</a:t>
            </a:r>
            <a:r>
              <a:rPr lang="fa-IR" sz="2000" dirty="0" smtClean="0">
                <a:cs typeface="B Titr" pitchFamily="2" charset="-78"/>
              </a:rPr>
              <a:t>:</a:t>
            </a:r>
            <a:endParaRPr lang="fa-IR" sz="2000" dirty="0">
              <a:cs typeface="B Titr" pitchFamily="2" charset="-78"/>
            </a:endParaRPr>
          </a:p>
          <a:p>
            <a:pPr algn="ctr" rtl="1"/>
            <a:r>
              <a:rPr lang="fa-IR" sz="2000" dirty="0">
                <a:cs typeface="B Titr" pitchFamily="2" charset="-78"/>
              </a:rPr>
              <a:t>محسن محتشم</a:t>
            </a:r>
          </a:p>
          <a:p>
            <a:pPr algn="ctr" rtl="1"/>
            <a:r>
              <a:rPr lang="ar-SA" sz="2000" dirty="0" smtClean="0">
                <a:cs typeface="B Titr" pitchFamily="2" charset="-78"/>
              </a:rPr>
              <a:t>مسعود بسملی</a:t>
            </a:r>
            <a:endParaRPr lang="en-US" sz="2000" dirty="0">
              <a:cs typeface="B Titr" pitchFamily="2" charset="-78"/>
            </a:endParaRPr>
          </a:p>
        </p:txBody>
      </p:sp>
      <p:sp>
        <p:nvSpPr>
          <p:cNvPr id="8196" name="Rectangle 9"/>
          <p:cNvSpPr>
            <a:spLocks noChangeArrowheads="1"/>
          </p:cNvSpPr>
          <p:nvPr/>
        </p:nvSpPr>
        <p:spPr bwMode="auto">
          <a:xfrm>
            <a:off x="4028486" y="5861050"/>
            <a:ext cx="965329" cy="646331"/>
          </a:xfrm>
          <a:prstGeom prst="rect">
            <a:avLst/>
          </a:prstGeom>
          <a:noFill/>
          <a:ln w="9525">
            <a:noFill/>
            <a:miter lim="800000"/>
            <a:headEnd/>
            <a:tailEnd/>
          </a:ln>
        </p:spPr>
        <p:txBody>
          <a:bodyPr wrap="none">
            <a:spAutoFit/>
          </a:bodyPr>
          <a:lstStyle/>
          <a:p>
            <a:pPr algn="ctr"/>
            <a:endParaRPr lang="fa-IR" dirty="0">
              <a:solidFill>
                <a:srgbClr val="FF0000"/>
              </a:solidFill>
              <a:cs typeface="B Titr" pitchFamily="2" charset="-78"/>
            </a:endParaRPr>
          </a:p>
          <a:p>
            <a:pPr algn="ctr"/>
            <a:r>
              <a:rPr lang="ar-SA" dirty="0" smtClean="0">
                <a:solidFill>
                  <a:srgbClr val="FF0000"/>
                </a:solidFill>
                <a:cs typeface="B Titr" pitchFamily="2" charset="-78"/>
              </a:rPr>
              <a:t>تیر1391 </a:t>
            </a:r>
            <a:r>
              <a:rPr lang="fa-IR" dirty="0" smtClean="0">
                <a:solidFill>
                  <a:srgbClr val="FF0000"/>
                </a:solidFill>
                <a:cs typeface="B Titr" pitchFamily="2" charset="-78"/>
              </a:rPr>
              <a:t> </a:t>
            </a:r>
            <a:endParaRPr lang="en-US" dirty="0">
              <a:solidFill>
                <a:srgbClr val="FF0000"/>
              </a:solidFill>
              <a:cs typeface="B Titr"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20</a:t>
            </a:fld>
            <a:endParaRPr lang="en-US"/>
          </a:p>
        </p:txBody>
      </p:sp>
      <p:grpSp>
        <p:nvGrpSpPr>
          <p:cNvPr id="2" name="Group 8"/>
          <p:cNvGrpSpPr/>
          <p:nvPr/>
        </p:nvGrpSpPr>
        <p:grpSpPr>
          <a:xfrm>
            <a:off x="3457559" y="233865"/>
            <a:ext cx="5530222" cy="975121"/>
            <a:chOff x="1683114" y="650843"/>
            <a:chExt cx="5530222" cy="975121"/>
          </a:xfrm>
          <a:scene3d>
            <a:camera prst="orthographicFront"/>
            <a:lightRig rig="threePt" dir="t">
              <a:rot lat="0" lon="0" rev="7500000"/>
            </a:lightRig>
          </a:scene3d>
        </p:grpSpPr>
        <p:sp>
          <p:nvSpPr>
            <p:cNvPr id="7" name="Rounded Rectangle 6"/>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8"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00">
                <a:lnSpc>
                  <a:spcPct val="90000"/>
                </a:lnSpc>
                <a:spcAft>
                  <a:spcPct val="35000"/>
                </a:spcAft>
                <a:defRPr/>
              </a:pPr>
              <a:r>
                <a:rPr lang="fa-IR" sz="3200" dirty="0" smtClean="0">
                  <a:solidFill>
                    <a:srgbClr val="FFFF00"/>
                  </a:solidFill>
                  <a:cs typeface="B Titr" pitchFamily="2" charset="-78"/>
                </a:rPr>
                <a:t>مقایسه نرخ شکست به تفکیک قطر</a:t>
              </a:r>
              <a:endParaRPr lang="en-US" sz="3200" dirty="0">
                <a:solidFill>
                  <a:srgbClr val="FFFF00"/>
                </a:solidFill>
                <a:cs typeface="B Titr" pitchFamily="2" charset="-78"/>
              </a:endParaRPr>
            </a:p>
          </p:txBody>
        </p:sp>
      </p:grpSp>
      <p:pic>
        <p:nvPicPr>
          <p:cNvPr id="134146" name="Picture 7" descr="Description: C:\Users\besmeli\AppData\Local\Microsoft\Windows\Temporary Internet Files\Content.Word\5.png"/>
          <p:cNvPicPr>
            <a:picLocks noChangeAspect="1" noChangeArrowheads="1"/>
          </p:cNvPicPr>
          <p:nvPr/>
        </p:nvPicPr>
        <p:blipFill>
          <a:blip r:embed="rId3"/>
          <a:srcRect/>
          <a:stretch>
            <a:fillRect/>
          </a:stretch>
        </p:blipFill>
        <p:spPr bwMode="auto">
          <a:xfrm>
            <a:off x="1017431" y="1550883"/>
            <a:ext cx="7907628" cy="42188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21</a:t>
            </a:fld>
            <a:endParaRPr lang="en-US"/>
          </a:p>
        </p:txBody>
      </p:sp>
      <p:pic>
        <p:nvPicPr>
          <p:cNvPr id="135170" name="Picture 10" descr="Description: C:\Users\besmeli\Pictures\6.png"/>
          <p:cNvPicPr>
            <a:picLocks noChangeAspect="1" noChangeArrowheads="1"/>
          </p:cNvPicPr>
          <p:nvPr/>
        </p:nvPicPr>
        <p:blipFill>
          <a:blip r:embed="rId2"/>
          <a:srcRect/>
          <a:stretch>
            <a:fillRect/>
          </a:stretch>
        </p:blipFill>
        <p:spPr bwMode="auto">
          <a:xfrm>
            <a:off x="1519707" y="1687132"/>
            <a:ext cx="7624293" cy="4237150"/>
          </a:xfrm>
          <a:prstGeom prst="rect">
            <a:avLst/>
          </a:prstGeom>
          <a:noFill/>
          <a:ln w="9525">
            <a:noFill/>
            <a:miter lim="800000"/>
            <a:headEnd/>
            <a:tailEnd/>
          </a:ln>
        </p:spPr>
      </p:pic>
      <p:grpSp>
        <p:nvGrpSpPr>
          <p:cNvPr id="6" name="Group 8"/>
          <p:cNvGrpSpPr/>
          <p:nvPr/>
        </p:nvGrpSpPr>
        <p:grpSpPr>
          <a:xfrm>
            <a:off x="3457559" y="233865"/>
            <a:ext cx="5530222" cy="975121"/>
            <a:chOff x="1683114" y="650843"/>
            <a:chExt cx="5530222" cy="975121"/>
          </a:xfrm>
          <a:scene3d>
            <a:camera prst="orthographicFront"/>
            <a:lightRig rig="threePt" dir="t">
              <a:rot lat="0" lon="0" rev="7500000"/>
            </a:lightRig>
          </a:scene3d>
        </p:grpSpPr>
        <p:sp>
          <p:nvSpPr>
            <p:cNvPr id="7" name="Rounded Rectangle 6"/>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8"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00">
                <a:lnSpc>
                  <a:spcPct val="90000"/>
                </a:lnSpc>
                <a:spcAft>
                  <a:spcPct val="35000"/>
                </a:spcAft>
                <a:defRPr/>
              </a:pPr>
              <a:r>
                <a:rPr lang="fa-IR" sz="3200" dirty="0" smtClean="0">
                  <a:solidFill>
                    <a:srgbClr val="FFFF00"/>
                  </a:solidFill>
                  <a:cs typeface="B Titr" pitchFamily="2" charset="-78"/>
                </a:rPr>
                <a:t>مقایسه نرخ شکست به تفکیک جنس </a:t>
              </a:r>
              <a:endParaRPr lang="en-US" sz="3200" dirty="0">
                <a:solidFill>
                  <a:srgbClr val="FFFF00"/>
                </a:solidFill>
                <a:cs typeface="B Titr" pitchFamily="2" charset="-78"/>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22</a:t>
            </a:fld>
            <a:endParaRPr lang="en-US"/>
          </a:p>
        </p:txBody>
      </p:sp>
      <p:pic>
        <p:nvPicPr>
          <p:cNvPr id="136194" name="Picture 11" descr="Description: C:\Users\besmeli\Pictures\7.png"/>
          <p:cNvPicPr>
            <a:picLocks noChangeAspect="1" noChangeArrowheads="1"/>
          </p:cNvPicPr>
          <p:nvPr/>
        </p:nvPicPr>
        <p:blipFill>
          <a:blip r:embed="rId2"/>
          <a:srcRect/>
          <a:stretch>
            <a:fillRect/>
          </a:stretch>
        </p:blipFill>
        <p:spPr bwMode="auto">
          <a:xfrm>
            <a:off x="1120463" y="1390919"/>
            <a:ext cx="8023538" cy="4726546"/>
          </a:xfrm>
          <a:prstGeom prst="rect">
            <a:avLst/>
          </a:prstGeom>
          <a:noFill/>
          <a:ln w="9525">
            <a:noFill/>
            <a:miter lim="800000"/>
            <a:headEnd/>
            <a:tailEnd/>
          </a:ln>
        </p:spPr>
      </p:pic>
      <p:grpSp>
        <p:nvGrpSpPr>
          <p:cNvPr id="8" name="Group 8"/>
          <p:cNvGrpSpPr/>
          <p:nvPr/>
        </p:nvGrpSpPr>
        <p:grpSpPr>
          <a:xfrm>
            <a:off x="3457559" y="233865"/>
            <a:ext cx="5530222" cy="975121"/>
            <a:chOff x="1683114" y="650843"/>
            <a:chExt cx="5530222" cy="975121"/>
          </a:xfrm>
          <a:scene3d>
            <a:camera prst="orthographicFront"/>
            <a:lightRig rig="threePt" dir="t">
              <a:rot lat="0" lon="0" rev="7500000"/>
            </a:lightRig>
          </a:scene3d>
        </p:grpSpPr>
        <p:sp>
          <p:nvSpPr>
            <p:cNvPr id="9" name="Rounded Rectangle 8"/>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10"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00">
                <a:lnSpc>
                  <a:spcPct val="90000"/>
                </a:lnSpc>
                <a:spcAft>
                  <a:spcPct val="35000"/>
                </a:spcAft>
                <a:defRPr/>
              </a:pPr>
              <a:r>
                <a:rPr lang="fa-IR" sz="3200" dirty="0" smtClean="0">
                  <a:solidFill>
                    <a:srgbClr val="FFFF00"/>
                  </a:solidFill>
                  <a:cs typeface="B Titr" pitchFamily="2" charset="-78"/>
                </a:rPr>
                <a:t>مقایسه نرخ شکست با فشار شبکه</a:t>
              </a:r>
              <a:endParaRPr lang="en-US" sz="3200" dirty="0">
                <a:solidFill>
                  <a:srgbClr val="FFFF00"/>
                </a:solidFill>
                <a:cs typeface="B Titr" pitchFamily="2" charset="-78"/>
              </a:endParaRP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Oval 66"/>
          <p:cNvSpPr/>
          <p:nvPr/>
        </p:nvSpPr>
        <p:spPr>
          <a:xfrm>
            <a:off x="8001000" y="6161088"/>
            <a:ext cx="533400" cy="490537"/>
          </a:xfrm>
          <a:prstGeom prst="ellipse">
            <a:avLst/>
          </a:prstGeom>
        </p:spPr>
        <p:style>
          <a:lnRef idx="2">
            <a:schemeClr val="accent1">
              <a:shade val="50000"/>
            </a:schemeClr>
          </a:lnRef>
          <a:fillRef idx="1001">
            <a:schemeClr val="lt2"/>
          </a:fillRef>
          <a:effectRef idx="0">
            <a:schemeClr val="accent1"/>
          </a:effectRef>
          <a:fontRef idx="minor">
            <a:schemeClr val="lt1"/>
          </a:fontRef>
        </p:style>
        <p:txBody>
          <a:bodyPr anchor="ctr"/>
          <a:lstStyle/>
          <a:p>
            <a:pPr algn="ctr">
              <a:defRPr/>
            </a:pP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3332" name="Slide Number Placeholder 67"/>
          <p:cNvSpPr>
            <a:spLocks noGrp="1"/>
          </p:cNvSpPr>
          <p:nvPr>
            <p:ph type="sldNum" sz="quarter" idx="12"/>
          </p:nvPr>
        </p:nvSpPr>
        <p:spPr>
          <a:xfrm>
            <a:off x="6267450" y="6210300"/>
            <a:ext cx="2133600" cy="476250"/>
          </a:xfrm>
          <a:noFill/>
        </p:spPr>
        <p:txBody>
          <a:bodyPr/>
          <a:lstStyle/>
          <a:p>
            <a:r>
              <a:rPr lang="en-US" smtClean="0">
                <a:solidFill>
                  <a:srgbClr val="FF0000"/>
                </a:solidFill>
              </a:rPr>
              <a:t>7</a:t>
            </a:r>
          </a:p>
        </p:txBody>
      </p:sp>
      <p:grpSp>
        <p:nvGrpSpPr>
          <p:cNvPr id="2" name="Group 4"/>
          <p:cNvGrpSpPr/>
          <p:nvPr/>
        </p:nvGrpSpPr>
        <p:grpSpPr>
          <a:xfrm>
            <a:off x="3681945" y="286943"/>
            <a:ext cx="5128952" cy="678960"/>
            <a:chOff x="1165232" y="3137380"/>
            <a:chExt cx="5128952" cy="678960"/>
          </a:xfrm>
          <a:scene3d>
            <a:camera prst="orthographicFront">
              <a:rot lat="0" lon="0" rev="0"/>
            </a:camera>
            <a:lightRig rig="contrasting" dir="t">
              <a:rot lat="0" lon="0" rev="1200000"/>
            </a:lightRig>
          </a:scene3d>
        </p:grpSpPr>
        <p:sp>
          <p:nvSpPr>
            <p:cNvPr id="27" name="Rounded Rectangle 26"/>
            <p:cNvSpPr/>
            <p:nvPr/>
          </p:nvSpPr>
          <p:spPr>
            <a:xfrm>
              <a:off x="1165232" y="3137380"/>
              <a:ext cx="5128952" cy="678960"/>
            </a:xfrm>
            <a:prstGeom prst="roundRect">
              <a:avLst/>
            </a:prstGeom>
            <a:gradFill rotWithShape="0">
              <a:gsLst>
                <a:gs pos="0">
                  <a:srgbClr val="FFF200"/>
                </a:gs>
                <a:gs pos="45000">
                  <a:srgbClr val="FF7A00"/>
                </a:gs>
                <a:gs pos="70000">
                  <a:srgbClr val="FF0300"/>
                </a:gs>
                <a:gs pos="100000">
                  <a:srgbClr val="4D0808"/>
                </a:gs>
              </a:gsLst>
              <a:path path="circle">
                <a:fillToRect l="50000" t="50000" r="50000" b="50000"/>
              </a:path>
            </a:gra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1">
                <a:hueOff val="0"/>
                <a:satOff val="0"/>
                <a:lumOff val="0"/>
                <a:alphaOff val="0"/>
              </a:schemeClr>
            </a:effectRef>
            <a:fontRef idx="minor">
              <a:schemeClr val="lt1"/>
            </a:fontRef>
          </p:style>
        </p:sp>
        <p:sp>
          <p:nvSpPr>
            <p:cNvPr id="28" name="Rounded Rectangle 4"/>
            <p:cNvSpPr/>
            <p:nvPr/>
          </p:nvSpPr>
          <p:spPr>
            <a:xfrm>
              <a:off x="1198376" y="3170524"/>
              <a:ext cx="5062664" cy="612672"/>
            </a:xfrm>
            <a:prstGeom prst="rect">
              <a:avLst/>
            </a:prstGeom>
            <a:sp3d/>
          </p:spPr>
          <p:style>
            <a:lnRef idx="0">
              <a:scrgbClr r="0" g="0" b="0"/>
            </a:lnRef>
            <a:fillRef idx="0">
              <a:scrgbClr r="0" g="0" b="0"/>
            </a:fillRef>
            <a:effectRef idx="0">
              <a:scrgbClr r="0" g="0" b="0"/>
            </a:effectRef>
            <a:fontRef idx="minor">
              <a:schemeClr val="lt1"/>
            </a:fontRef>
          </p:style>
          <p:txBody>
            <a:bodyPr lIns="193862" tIns="0" rIns="193862" bIns="0" spcCol="1270" anchor="ctr"/>
            <a:lstStyle/>
            <a:p>
              <a:pPr algn="ctr" defTabSz="1422400">
                <a:lnSpc>
                  <a:spcPct val="90000"/>
                </a:lnSpc>
                <a:spcAft>
                  <a:spcPct val="35000"/>
                </a:spcAft>
                <a:defRPr/>
              </a:pPr>
              <a:r>
                <a:rPr lang="fa-IR" sz="3200" b="1" dirty="0" smtClean="0">
                  <a:solidFill>
                    <a:schemeClr val="tx1"/>
                  </a:solidFill>
                  <a:cs typeface="B Nazanin" pitchFamily="2" charset="-78"/>
                </a:rPr>
                <a:t>نتیجه گیری و پیشنهادات</a:t>
              </a:r>
              <a:endParaRPr lang="en-US" sz="3200" b="1" dirty="0">
                <a:solidFill>
                  <a:schemeClr val="tx1"/>
                </a:solidFill>
                <a:cs typeface="B Nazanin" pitchFamily="2" charset="-78"/>
              </a:endParaRPr>
            </a:p>
          </p:txBody>
        </p:sp>
      </p:grpSp>
      <p:sp>
        <p:nvSpPr>
          <p:cNvPr id="26" name="TextBox 25"/>
          <p:cNvSpPr txBox="1"/>
          <p:nvPr/>
        </p:nvSpPr>
        <p:spPr>
          <a:xfrm>
            <a:off x="798490" y="1532586"/>
            <a:ext cx="7211109" cy="2062103"/>
          </a:xfrm>
          <a:prstGeom prst="rect">
            <a:avLst/>
          </a:prstGeom>
          <a:noFill/>
        </p:spPr>
        <p:txBody>
          <a:bodyPr wrap="square" rtlCol="1">
            <a:spAutoFit/>
          </a:bodyPr>
          <a:lstStyle/>
          <a:p>
            <a:pPr marL="285750" indent="-285750" algn="r" rtl="1">
              <a:buFont typeface="Wingdings" pitchFamily="2" charset="2"/>
              <a:buChar char="ü"/>
            </a:pPr>
            <a:r>
              <a:rPr lang="fa-IR" sz="3200" b="1" dirty="0" smtClean="0">
                <a:cs typeface="B Lotus" pitchFamily="2" charset="-78"/>
              </a:rPr>
              <a:t>مقایسه لوله های آزبست با پلی اتیلن</a:t>
            </a:r>
          </a:p>
          <a:p>
            <a:pPr marL="285750" indent="-285750" algn="r" rtl="1">
              <a:buFont typeface="Wingdings" pitchFamily="2" charset="2"/>
              <a:buChar char="ü"/>
            </a:pPr>
            <a:r>
              <a:rPr lang="fa-IR" sz="3200" b="1" dirty="0" smtClean="0">
                <a:cs typeface="B Lotus" pitchFamily="2" charset="-78"/>
              </a:rPr>
              <a:t>محدوده فشاری مناسب برای شبکه توزیع آب شهری</a:t>
            </a:r>
            <a:endParaRPr lang="en-US" sz="3200" b="1" dirty="0" smtClean="0">
              <a:cs typeface="B Lotus" pitchFamily="2" charset="-78"/>
            </a:endParaRPr>
          </a:p>
          <a:p>
            <a:pPr marL="285750" indent="-285750" algn="r" rtl="1"/>
            <a:endParaRPr lang="fa-IR" sz="3200" b="1" dirty="0">
              <a:cs typeface="B Lotus" pitchFamily="2" charset="-7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4E848E3B-48C1-4297-91A4-BCF832844501}" type="slidenum">
              <a:rPr lang="en-US" smtClean="0"/>
              <a:pPr>
                <a:defRPr/>
              </a:pPr>
              <a:t>24</a:t>
            </a:fld>
            <a:endParaRPr lang="en-US"/>
          </a:p>
        </p:txBody>
      </p:sp>
      <p:sp>
        <p:nvSpPr>
          <p:cNvPr id="5" name="TextBox 4"/>
          <p:cNvSpPr txBox="1"/>
          <p:nvPr/>
        </p:nvSpPr>
        <p:spPr>
          <a:xfrm>
            <a:off x="660400" y="596901"/>
            <a:ext cx="7962900" cy="5816977"/>
          </a:xfrm>
          <a:prstGeom prst="rect">
            <a:avLst/>
          </a:prstGeom>
          <a:noFill/>
        </p:spPr>
        <p:txBody>
          <a:bodyPr wrap="square" rtlCol="1">
            <a:spAutoFit/>
          </a:bodyPr>
          <a:lstStyle/>
          <a:p>
            <a:pPr marL="285750" indent="-285750" algn="just" rtl="1">
              <a:buFont typeface="Wingdings" pitchFamily="2" charset="2"/>
              <a:buChar char="ü"/>
            </a:pPr>
            <a:r>
              <a:rPr lang="fa-IR" sz="2200" b="1" dirty="0" smtClean="0">
                <a:cs typeface="B Lotus" pitchFamily="2" charset="-78"/>
              </a:rPr>
              <a:t>نرخ بالای شکست لوله‌های پلی اتیلن علاوه بر کیفیت پایین تر این لوله‌ها نسبت به لوله‌های آزبست کلاس </a:t>
            </a:r>
            <a:r>
              <a:rPr lang="en-US" sz="2200" b="1" dirty="0" smtClean="0">
                <a:cs typeface="B Lotus" pitchFamily="2" charset="-78"/>
              </a:rPr>
              <a:t>C</a:t>
            </a:r>
            <a:r>
              <a:rPr lang="fa-IR" sz="2200" b="1" dirty="0" smtClean="0">
                <a:cs typeface="B Lotus" pitchFamily="2" charset="-78"/>
              </a:rPr>
              <a:t> می تواند به دلایل دیگری از جمله انبارش نامناسب و زیر نور مستقیم آفتاب و اجرای نامناسب بخصوص از محل جوش اتصالات به دلیل ضریب انبساط طولی بالا در این لوله باشد</a:t>
            </a:r>
          </a:p>
          <a:p>
            <a:pPr marL="285750" indent="-285750" algn="just" rtl="1">
              <a:buFont typeface="Wingdings" pitchFamily="2" charset="2"/>
              <a:buChar char="ü"/>
            </a:pPr>
            <a:endParaRPr lang="fa-IR" sz="2200" b="1" dirty="0" smtClean="0">
              <a:cs typeface="B Lotus" pitchFamily="2" charset="-78"/>
            </a:endParaRPr>
          </a:p>
          <a:p>
            <a:pPr marL="285750" indent="-285750" algn="just" rtl="1">
              <a:buFont typeface="Wingdings" pitchFamily="2" charset="2"/>
              <a:buChar char="ü"/>
            </a:pPr>
            <a:r>
              <a:rPr lang="fa-IR" sz="2200" b="1" dirty="0" smtClean="0">
                <a:cs typeface="B Lotus" pitchFamily="2" charset="-78"/>
              </a:rPr>
              <a:t>در صورتی که بخواهیم از لوله‌های پلی اتیلن استفاده کنیم، ضمن استفاده از لوله‌های پلی اتیلن </a:t>
            </a:r>
            <a:r>
              <a:rPr lang="en-US" sz="2200" b="1" dirty="0" smtClean="0">
                <a:cs typeface="B Lotus" pitchFamily="2" charset="-78"/>
              </a:rPr>
              <a:t>PE100 </a:t>
            </a:r>
            <a:r>
              <a:rPr lang="fa-IR" sz="2200" b="1" dirty="0" smtClean="0">
                <a:cs typeface="B Lotus" pitchFamily="2" charset="-78"/>
              </a:rPr>
              <a:t>و انجام کلیه تست‌های مربوطه مطابق با استاندارد </a:t>
            </a:r>
            <a:r>
              <a:rPr lang="en-US" sz="2200" b="1" dirty="0" smtClean="0">
                <a:cs typeface="B Lotus" pitchFamily="2" charset="-78"/>
              </a:rPr>
              <a:t>ISIRI 1331 </a:t>
            </a:r>
            <a:r>
              <a:rPr lang="fa-IR" sz="2200" b="1" dirty="0" smtClean="0">
                <a:cs typeface="B Lotus" pitchFamily="2" charset="-78"/>
              </a:rPr>
              <a:t>در آزمایشگاه‌های معتبر روی نمونه‌های انتخابی از محصولات شرکت‌های تولید کننده، انبارش صحیح لوله در محلی که از تابش مستقیم آفتاب حفظ شود و نظارت بر حسن اجرای کار توسط مهندسین ناظر مد نظر شرکت‌های آب و فاضلاب واقع شود.</a:t>
            </a:r>
          </a:p>
          <a:p>
            <a:pPr algn="r" rtl="1">
              <a:buFont typeface="Wingdings" pitchFamily="2" charset="2"/>
              <a:buChar char="ü"/>
            </a:pPr>
            <a:endParaRPr lang="en-US" sz="1400" b="1" dirty="0" smtClean="0">
              <a:cs typeface="B Lotus" pitchFamily="2" charset="-78"/>
            </a:endParaRPr>
          </a:p>
          <a:p>
            <a:pPr marL="285750" lvl="0" indent="-285750" algn="just" rtl="1">
              <a:buFont typeface="Wingdings" pitchFamily="2" charset="2"/>
              <a:buChar char="ü"/>
            </a:pPr>
            <a:r>
              <a:rPr lang="fa-IR" sz="2200" b="1" dirty="0" smtClean="0">
                <a:cs typeface="B Lotus" pitchFamily="2" charset="-78"/>
              </a:rPr>
              <a:t>از لوله‌های پلی اتیلن در لوپهای اصلی شبکه استفاده نکرده و فقط در شبکه شاخه‌ای فرعی استفاده نماییم.</a:t>
            </a:r>
          </a:p>
          <a:p>
            <a:pPr marL="285750" lvl="0" indent="-285750" algn="r" rtl="1">
              <a:buFont typeface="Wingdings" pitchFamily="2" charset="2"/>
              <a:buChar char="ü"/>
            </a:pPr>
            <a:endParaRPr lang="en-US" sz="1400" b="1" dirty="0" smtClean="0">
              <a:cs typeface="B Lotus" pitchFamily="2" charset="-78"/>
            </a:endParaRPr>
          </a:p>
          <a:p>
            <a:pPr marL="285750" indent="-285750" algn="just" rtl="1">
              <a:buFont typeface="Wingdings" pitchFamily="2" charset="2"/>
              <a:buChar char="ü"/>
            </a:pPr>
            <a:r>
              <a:rPr lang="fa-IR" sz="2200" b="1" dirty="0" smtClean="0">
                <a:cs typeface="B Lotus" pitchFamily="2" charset="-78"/>
              </a:rPr>
              <a:t>ناحیه</a:t>
            </a:r>
            <a:r>
              <a:rPr lang="en-US" sz="2200" b="1" dirty="0" smtClean="0">
                <a:cs typeface="B Lotus" pitchFamily="2" charset="-78"/>
              </a:rPr>
              <a:t> </a:t>
            </a:r>
            <a:r>
              <a:rPr lang="fa-IR" sz="2200" b="1" dirty="0" smtClean="0">
                <a:cs typeface="B Lotus" pitchFamily="2" charset="-78"/>
              </a:rPr>
              <a:t>های فشاری شبکه کاملاً منفک از یکدیگر شده و محدوده فشاری 25 تا 55 در هر ناحیه رعایت شود.</a:t>
            </a:r>
            <a:endParaRPr lang="en-US" sz="2200" b="1" dirty="0" smtClean="0">
              <a:cs typeface="B Lotus" pitchFamily="2" charset="-78"/>
            </a:endParaRPr>
          </a:p>
          <a:p>
            <a:pPr marL="285750" indent="-285750" algn="r" rtl="1">
              <a:buFont typeface="Wingdings" pitchFamily="2" charset="2"/>
              <a:buChar char="ü"/>
            </a:pPr>
            <a:endParaRPr lang="fa-IR" sz="1400" b="1" dirty="0">
              <a:cs typeface="B Lotus" pitchFamily="2" charset="-7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3"/>
          <p:cNvSpPr>
            <a:spLocks noGrp="1"/>
          </p:cNvSpPr>
          <p:nvPr>
            <p:ph type="sldNum" sz="quarter" idx="12"/>
          </p:nvPr>
        </p:nvSpPr>
        <p:spPr>
          <a:noFill/>
        </p:spPr>
        <p:txBody>
          <a:bodyPr/>
          <a:lstStyle/>
          <a:p>
            <a:fld id="{18E29A17-CAFA-4B26-BF5A-5256090E0532}" type="slidenum">
              <a:rPr lang="en-US" smtClean="0"/>
              <a:pPr/>
              <a:t>25</a:t>
            </a:fld>
            <a:endParaRPr lang="en-US" smtClean="0"/>
          </a:p>
        </p:txBody>
      </p:sp>
      <p:pic>
        <p:nvPicPr>
          <p:cNvPr id="59395" name="Picture 2" descr="00A4937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9396" name="Rectangle 5"/>
          <p:cNvSpPr>
            <a:spLocks noChangeArrowheads="1"/>
          </p:cNvSpPr>
          <p:nvPr/>
        </p:nvSpPr>
        <p:spPr bwMode="auto">
          <a:xfrm>
            <a:off x="1906588" y="517525"/>
            <a:ext cx="4572000" cy="1938338"/>
          </a:xfrm>
          <a:prstGeom prst="rect">
            <a:avLst/>
          </a:prstGeom>
          <a:noFill/>
          <a:ln w="9525">
            <a:noFill/>
            <a:miter lim="800000"/>
            <a:headEnd/>
            <a:tailEnd/>
          </a:ln>
        </p:spPr>
        <p:txBody>
          <a:bodyPr>
            <a:spAutoFit/>
          </a:bodyPr>
          <a:lstStyle/>
          <a:p>
            <a:pPr algn="ctr" rtl="1"/>
            <a:r>
              <a:rPr lang="fa-IR" sz="2400" b="1" dirty="0">
                <a:solidFill>
                  <a:schemeClr val="bg1"/>
                </a:solidFill>
                <a:cs typeface="Zar" pitchFamily="2" charset="-78"/>
              </a:rPr>
              <a:t>خوشبختي يك سفر است، نه يك مقصد.</a:t>
            </a:r>
            <a:endParaRPr lang="en-US" sz="2400" dirty="0">
              <a:solidFill>
                <a:schemeClr val="bg1"/>
              </a:solidFill>
              <a:cs typeface="Zar" pitchFamily="2" charset="-78"/>
            </a:endParaRPr>
          </a:p>
          <a:p>
            <a:pPr algn="ctr" rtl="1"/>
            <a:r>
              <a:rPr lang="fa-IR" sz="2400" b="1" dirty="0">
                <a:solidFill>
                  <a:schemeClr val="bg1"/>
                </a:solidFill>
                <a:cs typeface="Zar" pitchFamily="2" charset="-78"/>
              </a:rPr>
              <a:t>هيچ زماني بهتر از </a:t>
            </a:r>
          </a:p>
          <a:p>
            <a:pPr algn="ctr" rtl="1"/>
            <a:r>
              <a:rPr lang="fa-IR" sz="2400" b="1" dirty="0">
                <a:solidFill>
                  <a:schemeClr val="bg1"/>
                </a:solidFill>
                <a:cs typeface="Zar" pitchFamily="2" charset="-78"/>
              </a:rPr>
              <a:t>همين لحظه </a:t>
            </a:r>
          </a:p>
          <a:p>
            <a:pPr algn="ctr" rtl="1"/>
            <a:r>
              <a:rPr lang="fa-IR" sz="2400" b="1" dirty="0">
                <a:solidFill>
                  <a:schemeClr val="bg1"/>
                </a:solidFill>
                <a:cs typeface="Zar" pitchFamily="2" charset="-78"/>
              </a:rPr>
              <a:t>براي شاد بودن وجود ندارد.</a:t>
            </a:r>
            <a:endParaRPr lang="en-US" sz="2400" dirty="0">
              <a:solidFill>
                <a:schemeClr val="bg1"/>
              </a:solidFill>
              <a:cs typeface="Zar" pitchFamily="2" charset="-78"/>
            </a:endParaRPr>
          </a:p>
          <a:p>
            <a:pPr algn="ctr" rtl="1"/>
            <a:r>
              <a:rPr lang="fa-IR" sz="2400" b="1" dirty="0">
                <a:solidFill>
                  <a:schemeClr val="bg1"/>
                </a:solidFill>
                <a:cs typeface="Zar" pitchFamily="2" charset="-78"/>
              </a:rPr>
              <a:t>زندگي كنيد و از حال لذت ببريد.</a:t>
            </a:r>
          </a:p>
        </p:txBody>
      </p:sp>
      <p:sp>
        <p:nvSpPr>
          <p:cNvPr id="5" name="Rectangle 4"/>
          <p:cNvSpPr/>
          <p:nvPr/>
        </p:nvSpPr>
        <p:spPr>
          <a:xfrm>
            <a:off x="176213" y="5481638"/>
            <a:ext cx="8610600" cy="1106487"/>
          </a:xfrm>
          <a:prstGeom prst="rect">
            <a:avLst/>
          </a:prstGeom>
        </p:spPr>
        <p:txBody>
          <a:bodyPr>
            <a:spAutoFit/>
          </a:bodyPr>
          <a:lstStyle/>
          <a:p>
            <a:pPr algn="ctr" rtl="1">
              <a:defRPr/>
            </a:pPr>
            <a:r>
              <a:rPr lang="fa-IR" sz="6600" b="1" dirty="0">
                <a:solidFill>
                  <a:schemeClr val="accent3"/>
                </a:solidFill>
                <a:cs typeface="B Nazanin" pitchFamily="2" charset="-78"/>
              </a:rPr>
              <a:t>با تشكر از حضور شما</a:t>
            </a:r>
            <a:endParaRPr lang="en-US" sz="6600" b="1" dirty="0">
              <a:solidFill>
                <a:schemeClr val="accent3"/>
              </a:solidFill>
              <a:cs typeface="B Nazanin"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8272463" y="6161088"/>
            <a:ext cx="533400" cy="490537"/>
          </a:xfrm>
          <a:prstGeom prst="ellipse">
            <a:avLst/>
          </a:prstGeom>
        </p:spPr>
        <p:style>
          <a:lnRef idx="2">
            <a:schemeClr val="accent1">
              <a:shade val="50000"/>
            </a:schemeClr>
          </a:lnRef>
          <a:fillRef idx="1001">
            <a:schemeClr val="lt2"/>
          </a:fillRef>
          <a:effectRef idx="0">
            <a:schemeClr val="accent1"/>
          </a:effectRef>
          <a:fontRef idx="minor">
            <a:schemeClr val="lt1"/>
          </a:fontRef>
        </p:style>
        <p:txBody>
          <a:bodyPr anchor="ctr"/>
          <a:lstStyle/>
          <a:p>
            <a:pPr algn="ctr">
              <a:defRPr/>
            </a:pP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9219" name="Slide Number Placeholder 6"/>
          <p:cNvSpPr>
            <a:spLocks noGrp="1"/>
          </p:cNvSpPr>
          <p:nvPr>
            <p:ph type="sldNum" sz="quarter" idx="12"/>
          </p:nvPr>
        </p:nvSpPr>
        <p:spPr>
          <a:noFill/>
        </p:spPr>
        <p:txBody>
          <a:bodyPr/>
          <a:lstStyle/>
          <a:p>
            <a:fld id="{C3ACBF46-5014-4E99-9B37-C045B598A21A}" type="slidenum">
              <a:rPr lang="en-US" smtClean="0">
                <a:solidFill>
                  <a:srgbClr val="FF0000"/>
                </a:solidFill>
              </a:rPr>
              <a:pPr/>
              <a:t>3</a:t>
            </a:fld>
            <a:endParaRPr lang="en-US" smtClean="0">
              <a:solidFill>
                <a:srgbClr val="FF0000"/>
              </a:solidFill>
            </a:endParaRPr>
          </a:p>
        </p:txBody>
      </p:sp>
      <p:sp>
        <p:nvSpPr>
          <p:cNvPr id="9220" name="Rectangle 4"/>
          <p:cNvSpPr>
            <a:spLocks noChangeArrowheads="1"/>
          </p:cNvSpPr>
          <p:nvPr/>
        </p:nvSpPr>
        <p:spPr bwMode="auto">
          <a:xfrm>
            <a:off x="368300" y="279400"/>
            <a:ext cx="8331200" cy="2124075"/>
          </a:xfrm>
          <a:prstGeom prst="rect">
            <a:avLst/>
          </a:prstGeom>
          <a:noFill/>
          <a:ln w="9525">
            <a:noFill/>
            <a:miter lim="800000"/>
            <a:headEnd/>
            <a:tailEnd/>
          </a:ln>
        </p:spPr>
        <p:txBody>
          <a:bodyPr>
            <a:spAutoFit/>
          </a:bodyPr>
          <a:lstStyle/>
          <a:p>
            <a:pPr algn="ctr" rtl="1"/>
            <a:endParaRPr lang="en-US" sz="6600" b="1">
              <a:latin typeface="Impact" pitchFamily="34" charset="0"/>
              <a:cs typeface="B Fantezy" pitchFamily="2" charset="-78"/>
            </a:endParaRPr>
          </a:p>
          <a:p>
            <a:pPr algn="ctr" rtl="1"/>
            <a:endParaRPr lang="en-US" sz="6600" b="1">
              <a:latin typeface="Impact" pitchFamily="34" charset="0"/>
              <a:cs typeface="B Fantezy" pitchFamily="2" charset="-78"/>
            </a:endParaRPr>
          </a:p>
        </p:txBody>
      </p:sp>
      <p:graphicFrame>
        <p:nvGraphicFramePr>
          <p:cNvPr id="6" name="Diagram 5"/>
          <p:cNvGraphicFramePr/>
          <p:nvPr>
            <p:extLst>
              <p:ext uri="{D42A27DB-BD31-4B8C-83A1-F6EECF244321}">
                <p14:modId xmlns:p14="http://schemas.microsoft.com/office/powerpoint/2010/main" xmlns="" val="3246901641"/>
              </p:ext>
            </p:extLst>
          </p:nvPr>
        </p:nvGraphicFramePr>
        <p:xfrm>
          <a:off x="1733800" y="1408868"/>
          <a:ext cx="7327075"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Horizontal Scroll 8"/>
          <p:cNvSpPr/>
          <p:nvPr/>
        </p:nvSpPr>
        <p:spPr>
          <a:xfrm>
            <a:off x="6615113" y="0"/>
            <a:ext cx="2528887" cy="1092200"/>
          </a:xfrm>
          <a:prstGeom prst="horizontalScroll">
            <a:avLst/>
          </a:prstGeom>
          <a:gradFill>
            <a:gsLst>
              <a:gs pos="0">
                <a:schemeClr val="tx1"/>
              </a:gs>
              <a:gs pos="0">
                <a:schemeClr val="tx1">
                  <a:lumMod val="75000"/>
                  <a:lumOff val="25000"/>
                </a:schemeClr>
              </a:gs>
              <a:gs pos="0">
                <a:schemeClr val="tx1">
                  <a:lumMod val="65000"/>
                  <a:lumOff val="35000"/>
                </a:schemeClr>
              </a:gs>
              <a:gs pos="0">
                <a:schemeClr val="tx1">
                  <a:lumMod val="50000"/>
                  <a:lumOff val="50000"/>
                </a:schemeClr>
              </a:gs>
            </a:gsLst>
            <a:lin ang="5400000" scaled="0"/>
          </a:gra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sz="3200" dirty="0" smtClean="0">
                <a:solidFill>
                  <a:srgbClr val="FFFFFF"/>
                </a:solidFill>
                <a:cs typeface="B Titr" pitchFamily="2" charset="-78"/>
              </a:rPr>
              <a:t>عناوین</a:t>
            </a:r>
            <a:endParaRPr lang="en-US" sz="3200" dirty="0">
              <a:solidFill>
                <a:srgbClr val="FFFFFF"/>
              </a:solidFill>
              <a:cs typeface="B Titr"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8272463" y="6161088"/>
            <a:ext cx="533400" cy="490537"/>
          </a:xfrm>
          <a:prstGeom prst="ellipse">
            <a:avLst/>
          </a:prstGeom>
        </p:spPr>
        <p:style>
          <a:lnRef idx="2">
            <a:schemeClr val="accent1">
              <a:shade val="50000"/>
            </a:schemeClr>
          </a:lnRef>
          <a:fillRef idx="1001">
            <a:schemeClr val="lt2"/>
          </a:fillRef>
          <a:effectRef idx="0">
            <a:schemeClr val="accent1"/>
          </a:effectRef>
          <a:fontRef idx="minor">
            <a:schemeClr val="lt1"/>
          </a:fontRef>
        </p:style>
        <p:txBody>
          <a:bodyPr anchor="ctr"/>
          <a:lstStyle/>
          <a:p>
            <a:pPr algn="ctr">
              <a:defRPr/>
            </a:pP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243" name="Slide Number Placeholder 6"/>
          <p:cNvSpPr>
            <a:spLocks noGrp="1"/>
          </p:cNvSpPr>
          <p:nvPr>
            <p:ph type="sldNum" sz="quarter" idx="12"/>
          </p:nvPr>
        </p:nvSpPr>
        <p:spPr>
          <a:noFill/>
        </p:spPr>
        <p:txBody>
          <a:bodyPr/>
          <a:lstStyle/>
          <a:p>
            <a:fld id="{663ABAC8-1E14-484B-A2DA-BF537030B023}" type="slidenum">
              <a:rPr lang="en-US" smtClean="0">
                <a:solidFill>
                  <a:srgbClr val="FF0000"/>
                </a:solidFill>
              </a:rPr>
              <a:pPr/>
              <a:t>4</a:t>
            </a:fld>
            <a:endParaRPr lang="en-US" smtClean="0">
              <a:solidFill>
                <a:srgbClr val="FF0000"/>
              </a:solidFill>
            </a:endParaRPr>
          </a:p>
        </p:txBody>
      </p:sp>
      <p:grpSp>
        <p:nvGrpSpPr>
          <p:cNvPr id="2" name="Group 4"/>
          <p:cNvGrpSpPr/>
          <p:nvPr/>
        </p:nvGrpSpPr>
        <p:grpSpPr>
          <a:xfrm>
            <a:off x="3586942" y="239442"/>
            <a:ext cx="5128952" cy="678960"/>
            <a:chOff x="2177584" y="7539"/>
            <a:chExt cx="5128952" cy="678960"/>
          </a:xfrm>
          <a:scene3d>
            <a:camera prst="orthographicFront">
              <a:rot lat="0" lon="0" rev="0"/>
            </a:camera>
            <a:lightRig rig="contrasting" dir="t">
              <a:rot lat="0" lon="0" rev="1200000"/>
            </a:lightRig>
          </a:scene3d>
        </p:grpSpPr>
        <p:sp>
          <p:nvSpPr>
            <p:cNvPr id="6" name="Rounded Rectangle 5"/>
            <p:cNvSpPr/>
            <p:nvPr/>
          </p:nvSpPr>
          <p:spPr>
            <a:xfrm>
              <a:off x="2177584" y="7539"/>
              <a:ext cx="5128952" cy="678960"/>
            </a:xfrm>
            <a:prstGeom prst="roundRect">
              <a:avLst/>
            </a:prstGeom>
            <a:gradFill flip="none" rotWithShape="1">
              <a:gsLst>
                <a:gs pos="0">
                  <a:srgbClr val="FFF200"/>
                </a:gs>
                <a:gs pos="45000">
                  <a:srgbClr val="FF7A00"/>
                </a:gs>
                <a:gs pos="70000">
                  <a:srgbClr val="FF0300"/>
                </a:gs>
                <a:gs pos="100000">
                  <a:srgbClr val="4D0808"/>
                </a:gs>
              </a:gsLst>
              <a:path path="circle">
                <a:fillToRect l="50000" t="50000" r="50000" b="50000"/>
              </a:path>
              <a:tileRect/>
            </a:gra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1">
                <a:hueOff val="0"/>
                <a:satOff val="0"/>
                <a:lumOff val="0"/>
                <a:alphaOff val="0"/>
              </a:schemeClr>
            </a:effectRef>
            <a:fontRef idx="minor">
              <a:schemeClr val="lt1"/>
            </a:fontRef>
          </p:style>
        </p:sp>
        <p:sp>
          <p:nvSpPr>
            <p:cNvPr id="9" name="Rounded Rectangle 4"/>
            <p:cNvSpPr/>
            <p:nvPr/>
          </p:nvSpPr>
          <p:spPr>
            <a:xfrm>
              <a:off x="2210728" y="40683"/>
              <a:ext cx="5062664" cy="612672"/>
            </a:xfrm>
            <a:prstGeom prst="rect">
              <a:avLst/>
            </a:prstGeom>
            <a:sp3d/>
          </p:spPr>
          <p:style>
            <a:lnRef idx="0">
              <a:scrgbClr r="0" g="0" b="0"/>
            </a:lnRef>
            <a:fillRef idx="0">
              <a:scrgbClr r="0" g="0" b="0"/>
            </a:fillRef>
            <a:effectRef idx="0">
              <a:scrgbClr r="0" g="0" b="0"/>
            </a:effectRef>
            <a:fontRef idx="minor">
              <a:schemeClr val="lt1"/>
            </a:fontRef>
          </p:style>
          <p:txBody>
            <a:bodyPr lIns="193862" tIns="0" rIns="193862" bIns="0" spcCol="1270" anchor="ctr"/>
            <a:lstStyle/>
            <a:p>
              <a:pPr algn="ctr" defTabSz="1422400" rtl="1">
                <a:lnSpc>
                  <a:spcPct val="90000"/>
                </a:lnSpc>
                <a:spcAft>
                  <a:spcPct val="35000"/>
                </a:spcAft>
                <a:defRPr/>
              </a:pPr>
              <a:r>
                <a:rPr lang="fa-IR" sz="3200" b="1" dirty="0">
                  <a:solidFill>
                    <a:schemeClr val="tx1"/>
                  </a:solidFill>
                  <a:cs typeface="B Nazanin" pitchFamily="2" charset="-78"/>
                </a:rPr>
                <a:t>بررسی کلیات </a:t>
              </a:r>
              <a:endParaRPr lang="en-US" sz="3200" b="1" dirty="0">
                <a:solidFill>
                  <a:schemeClr val="tx1"/>
                </a:solidFill>
                <a:cs typeface="B Nazanin" pitchFamily="2" charset="-78"/>
              </a:endParaRPr>
            </a:p>
          </p:txBody>
        </p:sp>
      </p:grpSp>
      <p:sp>
        <p:nvSpPr>
          <p:cNvPr id="10246" name="Rectangle 10"/>
          <p:cNvSpPr>
            <a:spLocks noChangeArrowheads="1"/>
          </p:cNvSpPr>
          <p:nvPr/>
        </p:nvSpPr>
        <p:spPr bwMode="auto">
          <a:xfrm>
            <a:off x="0" y="1365250"/>
            <a:ext cx="2481263" cy="2123658"/>
          </a:xfrm>
          <a:prstGeom prst="rect">
            <a:avLst/>
          </a:prstGeom>
          <a:noFill/>
          <a:ln w="9525">
            <a:noFill/>
            <a:miter lim="800000"/>
            <a:headEnd/>
            <a:tailEnd/>
          </a:ln>
        </p:spPr>
        <p:txBody>
          <a:bodyPr>
            <a:spAutoFit/>
          </a:bodyPr>
          <a:lstStyle/>
          <a:p>
            <a:pPr algn="r" rtl="1"/>
            <a:endParaRPr lang="en-US" sz="6600" b="1" dirty="0">
              <a:latin typeface="Impact" pitchFamily="34" charset="0"/>
              <a:cs typeface="B Fantezy" pitchFamily="2" charset="-78"/>
            </a:endParaRPr>
          </a:p>
          <a:p>
            <a:pPr algn="r" rtl="1"/>
            <a:endParaRPr lang="en-US" sz="6600" b="1" dirty="0">
              <a:latin typeface="Impact" pitchFamily="34" charset="0"/>
              <a:cs typeface="B Fantezy" pitchFamily="2" charset="-78"/>
            </a:endParaRPr>
          </a:p>
        </p:txBody>
      </p:sp>
      <p:sp>
        <p:nvSpPr>
          <p:cNvPr id="3" name="TextBox 2"/>
          <p:cNvSpPr txBox="1"/>
          <p:nvPr/>
        </p:nvSpPr>
        <p:spPr>
          <a:xfrm>
            <a:off x="798490" y="1532586"/>
            <a:ext cx="7211109" cy="1569660"/>
          </a:xfrm>
          <a:prstGeom prst="rect">
            <a:avLst/>
          </a:prstGeom>
          <a:noFill/>
        </p:spPr>
        <p:txBody>
          <a:bodyPr wrap="square" rtlCol="1">
            <a:spAutoFit/>
          </a:bodyPr>
          <a:lstStyle/>
          <a:p>
            <a:pPr marL="285750" indent="-285750" algn="r" rtl="1">
              <a:buFont typeface="Wingdings" pitchFamily="2" charset="2"/>
              <a:buChar char="ü"/>
            </a:pPr>
            <a:r>
              <a:rPr lang="fa-IR" sz="3200" b="1" dirty="0" smtClean="0">
                <a:cs typeface="B Lotus" pitchFamily="2" charset="-78"/>
              </a:rPr>
              <a:t>مقدمه و ضرورت انجام تحقیق</a:t>
            </a:r>
          </a:p>
          <a:p>
            <a:pPr marL="285750" indent="-285750" algn="r" rtl="1">
              <a:buFont typeface="Wingdings" pitchFamily="2" charset="2"/>
              <a:buChar char="ü"/>
            </a:pPr>
            <a:r>
              <a:rPr lang="ar-SA" sz="3200" b="1" dirty="0" smtClean="0">
                <a:cs typeface="B Lotus" pitchFamily="2" charset="-78"/>
              </a:rPr>
              <a:t> ثبت اتفاقات در بانک اطلاعاتی  </a:t>
            </a:r>
            <a:r>
              <a:rPr lang="en-US" sz="3200" b="1" dirty="0" smtClean="0">
                <a:cs typeface="B Lotus" pitchFamily="2" charset="-78"/>
              </a:rPr>
              <a:t>PM</a:t>
            </a:r>
          </a:p>
          <a:p>
            <a:pPr marL="285750" indent="-285750" algn="r" rtl="1">
              <a:buFont typeface="Wingdings" pitchFamily="2" charset="2"/>
              <a:buChar char="ü"/>
            </a:pPr>
            <a:r>
              <a:rPr lang="fa-IR" sz="3200" b="1" dirty="0" smtClean="0">
                <a:cs typeface="B Lotus" pitchFamily="2" charset="-78"/>
              </a:rPr>
              <a:t>ورود اطلاعات به نرم افزار </a:t>
            </a:r>
            <a:r>
              <a:rPr lang="en-US" sz="3200" b="1" dirty="0" smtClean="0">
                <a:cs typeface="B Lotus" pitchFamily="2" charset="-78"/>
              </a:rPr>
              <a:t>Arc GIS9.3</a:t>
            </a:r>
            <a:endParaRPr lang="fa-IR" sz="3200" b="1" dirty="0" smtClean="0">
              <a:cs typeface="B Lotus"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5</a:t>
            </a:fld>
            <a:endParaRPr lang="en-US"/>
          </a:p>
        </p:txBody>
      </p:sp>
      <p:grpSp>
        <p:nvGrpSpPr>
          <p:cNvPr id="2" name="Group 8"/>
          <p:cNvGrpSpPr/>
          <p:nvPr/>
        </p:nvGrpSpPr>
        <p:grpSpPr>
          <a:xfrm>
            <a:off x="3457559" y="233865"/>
            <a:ext cx="5530222" cy="975121"/>
            <a:chOff x="1683114" y="650843"/>
            <a:chExt cx="5530222" cy="975121"/>
          </a:xfrm>
          <a:scene3d>
            <a:camera prst="orthographicFront"/>
            <a:lightRig rig="threePt" dir="t">
              <a:rot lat="0" lon="0" rev="7500000"/>
            </a:lightRig>
          </a:scene3d>
        </p:grpSpPr>
        <p:sp>
          <p:nvSpPr>
            <p:cNvPr id="8" name="Rounded Rectangle 7"/>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00">
                <a:lnSpc>
                  <a:spcPct val="90000"/>
                </a:lnSpc>
                <a:spcAft>
                  <a:spcPct val="35000"/>
                </a:spcAft>
                <a:defRPr/>
              </a:pPr>
              <a:r>
                <a:rPr lang="fa-IR" sz="3200" dirty="0" smtClean="0">
                  <a:solidFill>
                    <a:srgbClr val="FFFF00"/>
                  </a:solidFill>
                  <a:cs typeface="B Titr" pitchFamily="2" charset="-78"/>
                </a:rPr>
                <a:t>مقدمه و ضرورت انجام تحقیق</a:t>
              </a:r>
              <a:endParaRPr lang="en-US" sz="3200" dirty="0">
                <a:solidFill>
                  <a:srgbClr val="FFFF00"/>
                </a:solidFill>
                <a:cs typeface="B Titr" pitchFamily="2" charset="-78"/>
              </a:endParaRPr>
            </a:p>
          </p:txBody>
        </p:sp>
      </p:grpSp>
      <p:sp>
        <p:nvSpPr>
          <p:cNvPr id="10" name="TextBox 9"/>
          <p:cNvSpPr txBox="1"/>
          <p:nvPr/>
        </p:nvSpPr>
        <p:spPr>
          <a:xfrm>
            <a:off x="304800" y="1435100"/>
            <a:ext cx="8597900" cy="4832092"/>
          </a:xfrm>
          <a:prstGeom prst="rect">
            <a:avLst/>
          </a:prstGeom>
          <a:noFill/>
        </p:spPr>
        <p:txBody>
          <a:bodyPr wrap="square" rtlCol="1">
            <a:spAutoFit/>
          </a:bodyPr>
          <a:lstStyle/>
          <a:p>
            <a:pPr marL="285750" indent="-285750" algn="just" rtl="1">
              <a:buFont typeface="Wingdings" pitchFamily="2" charset="2"/>
              <a:buChar char="ü"/>
            </a:pPr>
            <a:r>
              <a:rPr lang="fa-IR" sz="2200" b="1" dirty="0" smtClean="0">
                <a:cs typeface="B Lotus" pitchFamily="2" charset="-78"/>
              </a:rPr>
              <a:t>در سال‌های اخیر با توجه به افزایش جمعیت از یکسو و محدودیت منابع کیفی آب شرب از سوی دیگر و با توجه به دوره‌های طولانی مدت خشکسالی کنترل هدر رفت آب در شبکه‌های توزیع آب شهری از اهمیت ویژه‌ای برخوردار است در همین زمینه کاهش میزان شکست لوله‌ها که عدم سرویس دهی مناسب و آلودگی آب شرب را در پی خواهد داشت از اهداف شرکت‌های آب و فاضلاب می‌باشد.</a:t>
            </a:r>
          </a:p>
          <a:p>
            <a:pPr marL="285750" indent="-285750" algn="just" rtl="1">
              <a:buFont typeface="Wingdings" pitchFamily="2" charset="2"/>
              <a:buChar char="ü"/>
            </a:pPr>
            <a:endParaRPr lang="fa-IR" sz="2200" b="1" dirty="0" smtClean="0">
              <a:cs typeface="B Lotus" pitchFamily="2" charset="-78"/>
            </a:endParaRPr>
          </a:p>
          <a:p>
            <a:pPr algn="just" rtl="1">
              <a:buFont typeface="Wingdings" pitchFamily="2" charset="2"/>
              <a:buChar char="ü"/>
            </a:pPr>
            <a:r>
              <a:rPr lang="fa-IR" sz="2200" b="1" dirty="0" smtClean="0">
                <a:cs typeface="B Lotus" pitchFamily="2" charset="-78"/>
              </a:rPr>
              <a:t>  شبکه‌های آبرسانی امروزه از گران‌ترین و پر هزینه‌ترین بخش‌های یک سیستم ذخیره آب می‌باشد و حوادث، از جمله عوامل مخاطره انگیزی است که همواره سلامت ساختاری و کارایی در سیستم‌های توزیع آب خصوصاً در فضای شهری را تهدید می‌کند (تابش و همکاران 1386).</a:t>
            </a:r>
            <a:endParaRPr lang="en-US" sz="2200" b="1" dirty="0" smtClean="0">
              <a:cs typeface="B Lotus" pitchFamily="2" charset="-78"/>
            </a:endParaRPr>
          </a:p>
          <a:p>
            <a:pPr algn="r" rtl="1">
              <a:buFont typeface="Wingdings" pitchFamily="2" charset="2"/>
              <a:buChar char="ü"/>
            </a:pPr>
            <a:endParaRPr lang="en-US" sz="2200" b="1" dirty="0" smtClean="0">
              <a:cs typeface="B Lotus" pitchFamily="2" charset="-78"/>
            </a:endParaRPr>
          </a:p>
          <a:p>
            <a:pPr marL="285750" lvl="0" indent="-285750" algn="r" rtl="1">
              <a:buFont typeface="Wingdings" pitchFamily="2" charset="2"/>
              <a:buChar char="ü"/>
            </a:pPr>
            <a:r>
              <a:rPr lang="fa-IR" sz="2200" b="1" dirty="0" smtClean="0">
                <a:cs typeface="B Lotus" pitchFamily="2" charset="-78"/>
              </a:rPr>
              <a:t>تعیین دلایل بروز اتفاقات در شبکه کمک شایانی در هدفمندی بازسازی و </a:t>
            </a:r>
          </a:p>
          <a:p>
            <a:pPr marL="285750" lvl="0" indent="-285750" algn="r" rtl="1"/>
            <a:r>
              <a:rPr lang="fa-IR" sz="2200" b="1" dirty="0" smtClean="0">
                <a:cs typeface="B Lotus" pitchFamily="2" charset="-78"/>
              </a:rPr>
              <a:t>اصلاح شبکه خواهد داشت بر همین اساس عواملی از قبیل سن، جنس، </a:t>
            </a:r>
          </a:p>
          <a:p>
            <a:pPr marL="285750" lvl="0" indent="-285750" algn="r" rtl="1"/>
            <a:r>
              <a:rPr lang="fa-IR" sz="2200" b="1" dirty="0" smtClean="0">
                <a:cs typeface="B Lotus" pitchFamily="2" charset="-78"/>
              </a:rPr>
              <a:t>فشار هیدرولیکی، عمق، شرایط نصب و ... می‌تواند بیشترین تأثیر را بر </a:t>
            </a:r>
          </a:p>
          <a:p>
            <a:pPr marL="285750" lvl="0" indent="-285750" algn="r" rtl="1"/>
            <a:r>
              <a:rPr lang="fa-IR" sz="2200" b="1" dirty="0" smtClean="0">
                <a:cs typeface="B Lotus" pitchFamily="2" charset="-78"/>
              </a:rPr>
              <a:t>افزایش تعداد اتفاقات داشته باشد.</a:t>
            </a:r>
            <a:endParaRPr lang="fa-IR" sz="2200" b="1" dirty="0">
              <a:cs typeface="B Lotus"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6</a:t>
            </a:fld>
            <a:endParaRPr lang="en-US"/>
          </a:p>
        </p:txBody>
      </p:sp>
      <p:grpSp>
        <p:nvGrpSpPr>
          <p:cNvPr id="2" name="Group 8"/>
          <p:cNvGrpSpPr/>
          <p:nvPr/>
        </p:nvGrpSpPr>
        <p:grpSpPr>
          <a:xfrm>
            <a:off x="3457559" y="233865"/>
            <a:ext cx="5530222" cy="975121"/>
            <a:chOff x="1683114" y="650843"/>
            <a:chExt cx="5530222" cy="975121"/>
          </a:xfrm>
          <a:scene3d>
            <a:camera prst="orthographicFront"/>
            <a:lightRig rig="threePt" dir="t">
              <a:rot lat="0" lon="0" rev="7500000"/>
            </a:lightRig>
          </a:scene3d>
        </p:grpSpPr>
        <p:sp>
          <p:nvSpPr>
            <p:cNvPr id="8" name="Rounded Rectangle 7"/>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00">
                <a:lnSpc>
                  <a:spcPct val="90000"/>
                </a:lnSpc>
                <a:spcAft>
                  <a:spcPct val="35000"/>
                </a:spcAft>
                <a:defRPr/>
              </a:pPr>
              <a:r>
                <a:rPr lang="en-US" sz="3200" dirty="0" smtClean="0">
                  <a:solidFill>
                    <a:srgbClr val="FFFF00"/>
                  </a:solidFill>
                  <a:cs typeface="B Titr" pitchFamily="2" charset="-78"/>
                </a:rPr>
                <a:t>PM</a:t>
              </a:r>
              <a:r>
                <a:rPr lang="ar-SA" sz="3200" dirty="0" smtClean="0">
                  <a:solidFill>
                    <a:srgbClr val="FFFF00"/>
                  </a:solidFill>
                  <a:cs typeface="B Titr" pitchFamily="2" charset="-78"/>
                </a:rPr>
                <a:t>ثبت اتفاقات در بانک اطلاعاتی</a:t>
              </a:r>
              <a:endParaRPr lang="en-US" sz="3200" dirty="0">
                <a:solidFill>
                  <a:srgbClr val="FFFF00"/>
                </a:solidFill>
                <a:cs typeface="B Titr" pitchFamily="2" charset="-78"/>
              </a:endParaRPr>
            </a:p>
          </p:txBody>
        </p:sp>
      </p:grpSp>
      <p:sp>
        <p:nvSpPr>
          <p:cNvPr id="10" name="TextBox 9"/>
          <p:cNvSpPr txBox="1"/>
          <p:nvPr/>
        </p:nvSpPr>
        <p:spPr>
          <a:xfrm>
            <a:off x="304800" y="1257300"/>
            <a:ext cx="8597900" cy="4154984"/>
          </a:xfrm>
          <a:prstGeom prst="rect">
            <a:avLst/>
          </a:prstGeom>
          <a:noFill/>
        </p:spPr>
        <p:txBody>
          <a:bodyPr wrap="square" rtlCol="1">
            <a:spAutoFit/>
          </a:bodyPr>
          <a:lstStyle/>
          <a:p>
            <a:pPr marL="285750" indent="-285750" algn="just" rtl="1">
              <a:buFont typeface="Wingdings" pitchFamily="2" charset="2"/>
              <a:buChar char="ü"/>
            </a:pPr>
            <a:r>
              <a:rPr lang="fa-IR" sz="2200" b="1" dirty="0" smtClean="0">
                <a:cs typeface="B Lotus" pitchFamily="2" charset="-78"/>
              </a:rPr>
              <a:t>نگهداری و تعمیرات(نت) یکی از اصلی ترین ارکان یک مجموعه در حال کار می باشد. ثبت عوامل مخرب با کلیه جزئیات آن در یک بانک اطلاعاتی قوی کمک می کند تا با بررسی و پایش عوامل امکان تخریب در آینده به حداقل کاهش یابد.</a:t>
            </a:r>
          </a:p>
          <a:p>
            <a:pPr marL="285750" indent="-285750" algn="just" rtl="1">
              <a:buFont typeface="Wingdings" pitchFamily="2" charset="2"/>
              <a:buChar char="ü"/>
            </a:pPr>
            <a:endParaRPr lang="fa-IR" sz="2200" b="1" dirty="0" smtClean="0">
              <a:cs typeface="B Lotus" pitchFamily="2" charset="-78"/>
            </a:endParaRPr>
          </a:p>
          <a:p>
            <a:pPr marL="285750" indent="-285750" algn="just" rtl="1">
              <a:buFont typeface="Wingdings" pitchFamily="2" charset="2"/>
              <a:buChar char="ü"/>
            </a:pPr>
            <a:endParaRPr lang="fa-IR" sz="2200" b="1" dirty="0" smtClean="0">
              <a:cs typeface="B Lotus" pitchFamily="2" charset="-78"/>
            </a:endParaRPr>
          </a:p>
          <a:p>
            <a:pPr algn="just" rtl="1">
              <a:buFont typeface="Wingdings" pitchFamily="2" charset="2"/>
              <a:buChar char="ü"/>
            </a:pPr>
            <a:r>
              <a:rPr lang="fa-IR" sz="2200" b="1" dirty="0" smtClean="0">
                <a:cs typeface="B Lotus" pitchFamily="2" charset="-78"/>
              </a:rPr>
              <a:t> کلیه شکست های شبکه توزیع در شهر بیرجند از سال 1386 در نرم افزار </a:t>
            </a:r>
            <a:r>
              <a:rPr lang="en-US" sz="2200" b="1" dirty="0" smtClean="0">
                <a:cs typeface="B Lotus" pitchFamily="2" charset="-78"/>
              </a:rPr>
              <a:t>PM </a:t>
            </a:r>
            <a:r>
              <a:rPr lang="fa-IR" sz="2200" b="1" dirty="0" smtClean="0">
                <a:cs typeface="B Lotus" pitchFamily="2" charset="-78"/>
              </a:rPr>
              <a:t>ثبت شده است این اطلاعات شامل نوع و علت حادثه، جنس و قطر شبکه، تعداد نفر ساعت لازم برای رفع حادثه، تاریخ وقوع حادثه و ... می باشد. در این مطالعه اتفاقات شبکه توزیع از قطر 32 میلی‌متر به بالا در محدوده ناحیه 2 فشاری شهر بیرجند و در فاصله زمانی سال‌های 1387 تا 1389 به مدت 3 سال مورد بررسی قرار گرفت. اطلاعات مربوط به هر حادثه از بانک اطلاعاتی </a:t>
            </a:r>
            <a:r>
              <a:rPr lang="en-US" sz="2200" b="1" dirty="0" smtClean="0">
                <a:cs typeface="B Lotus" pitchFamily="2" charset="-78"/>
              </a:rPr>
              <a:t>PM</a:t>
            </a:r>
            <a:r>
              <a:rPr lang="fa-IR" sz="2200" b="1" dirty="0" smtClean="0">
                <a:cs typeface="B Lotus" pitchFamily="2" charset="-78"/>
              </a:rPr>
              <a:t> اخذ و در نرم افزار </a:t>
            </a:r>
            <a:r>
              <a:rPr lang="en-US" sz="2200" b="1" dirty="0" err="1" smtClean="0">
                <a:cs typeface="B Lotus" pitchFamily="2" charset="-78"/>
              </a:rPr>
              <a:t>Excell</a:t>
            </a:r>
            <a:r>
              <a:rPr lang="fa-IR" sz="2200" b="1" dirty="0" smtClean="0">
                <a:cs typeface="B Lotus" pitchFamily="2" charset="-78"/>
              </a:rPr>
              <a:t> مورد پایش قرار گرفت (بانک اطلاعات </a:t>
            </a:r>
            <a:r>
              <a:rPr lang="en-US" sz="2200" b="1" dirty="0" smtClean="0">
                <a:cs typeface="B Lotus" pitchFamily="2" charset="-78"/>
              </a:rPr>
              <a:t>PM </a:t>
            </a:r>
            <a:r>
              <a:rPr lang="fa-IR" sz="2200" b="1" dirty="0" smtClean="0">
                <a:cs typeface="B Lotus" pitchFamily="2" charset="-78"/>
              </a:rPr>
              <a:t>،1390) .</a:t>
            </a:r>
            <a:endParaRPr lang="en-US" sz="2200" b="1" dirty="0" smtClean="0">
              <a:cs typeface="B Lotus" pitchFamily="2" charset="-78"/>
            </a:endParaRPr>
          </a:p>
          <a:p>
            <a:pPr algn="r" rtl="1">
              <a:buFont typeface="Wingdings" pitchFamily="2" charset="2"/>
              <a:buChar char="ü"/>
            </a:pPr>
            <a:endParaRPr lang="en-US" sz="2200" b="1" dirty="0" smtClean="0">
              <a:cs typeface="B Lotus"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5" descr="redrop"/>
          <p:cNvPicPr>
            <a:picLocks noChangeAspect="1" noChangeArrowheads="1"/>
          </p:cNvPicPr>
          <p:nvPr/>
        </p:nvPicPr>
        <p:blipFill>
          <a:blip r:embed="rId3"/>
          <a:srcRect/>
          <a:stretch>
            <a:fillRect/>
          </a:stretch>
        </p:blipFill>
        <p:spPr bwMode="auto">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Oval 7"/>
          <p:cNvSpPr/>
          <p:nvPr/>
        </p:nvSpPr>
        <p:spPr>
          <a:xfrm>
            <a:off x="8272463" y="6161088"/>
            <a:ext cx="533400" cy="490537"/>
          </a:xfrm>
          <a:prstGeom prst="ellipse">
            <a:avLst/>
          </a:prstGeom>
        </p:spPr>
        <p:style>
          <a:lnRef idx="2">
            <a:schemeClr val="accent1">
              <a:shade val="50000"/>
            </a:schemeClr>
          </a:lnRef>
          <a:fillRef idx="1001">
            <a:schemeClr val="lt2"/>
          </a:fillRef>
          <a:effectRef idx="0">
            <a:schemeClr val="accent1"/>
          </a:effectRef>
          <a:fontRef idx="minor">
            <a:schemeClr val="lt1"/>
          </a:fontRef>
        </p:style>
        <p:txBody>
          <a:bodyPr anchor="ctr"/>
          <a:lstStyle/>
          <a:p>
            <a:pPr algn="ctr">
              <a:defRPr/>
            </a:pP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29700" name="Slide Number Placeholder 6"/>
          <p:cNvSpPr>
            <a:spLocks noGrp="1"/>
          </p:cNvSpPr>
          <p:nvPr>
            <p:ph type="sldNum" sz="quarter" idx="12"/>
          </p:nvPr>
        </p:nvSpPr>
        <p:spPr>
          <a:noFill/>
        </p:spPr>
        <p:txBody>
          <a:bodyPr/>
          <a:lstStyle/>
          <a:p>
            <a:fld id="{76B0B56B-7810-42CF-9223-708D268352AB}" type="slidenum">
              <a:rPr lang="en-US" smtClean="0">
                <a:solidFill>
                  <a:srgbClr val="FF0000"/>
                </a:solidFill>
              </a:rPr>
              <a:pPr/>
              <a:t>7</a:t>
            </a:fld>
            <a:endParaRPr lang="en-US" smtClean="0">
              <a:solidFill>
                <a:srgbClr val="FF0000"/>
              </a:solidFill>
            </a:endParaRPr>
          </a:p>
        </p:txBody>
      </p:sp>
      <p:graphicFrame>
        <p:nvGraphicFramePr>
          <p:cNvPr id="13" name="Diagram 12"/>
          <p:cNvGraphicFramePr/>
          <p:nvPr/>
        </p:nvGraphicFramePr>
        <p:xfrm>
          <a:off x="0" y="380010"/>
          <a:ext cx="8823365" cy="56229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9702" name="Rectangle 13"/>
          <p:cNvSpPr>
            <a:spLocks noChangeArrowheads="1"/>
          </p:cNvSpPr>
          <p:nvPr/>
        </p:nvSpPr>
        <p:spPr bwMode="auto">
          <a:xfrm>
            <a:off x="1815920" y="3386138"/>
            <a:ext cx="3926075" cy="584775"/>
          </a:xfrm>
          <a:prstGeom prst="rect">
            <a:avLst/>
          </a:prstGeom>
          <a:noFill/>
          <a:ln w="9525">
            <a:noFill/>
            <a:miter lim="800000"/>
            <a:headEnd/>
            <a:tailEnd/>
          </a:ln>
        </p:spPr>
        <p:txBody>
          <a:bodyPr wrap="none">
            <a:spAutoFit/>
          </a:bodyPr>
          <a:lstStyle/>
          <a:p>
            <a:pPr algn="r" rtl="1"/>
            <a:r>
              <a:rPr lang="fa-IR" sz="3200" b="1" dirty="0">
                <a:solidFill>
                  <a:srgbClr val="FF0000"/>
                </a:solidFill>
                <a:cs typeface="B Nazanin" pitchFamily="2" charset="-78"/>
              </a:rPr>
              <a:t>نرم افزار های </a:t>
            </a:r>
            <a:r>
              <a:rPr lang="fa-IR" sz="3200" b="1" dirty="0" smtClean="0">
                <a:solidFill>
                  <a:srgbClr val="FF0000"/>
                </a:solidFill>
                <a:cs typeface="B Nazanin" pitchFamily="2" charset="-78"/>
              </a:rPr>
              <a:t>مورد استفاده</a:t>
            </a:r>
            <a:endParaRPr lang="fa-IR" sz="3200" b="1" dirty="0">
              <a:solidFill>
                <a:srgbClr val="FF0000"/>
              </a:solidFill>
              <a:cs typeface="B Nazanin"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F47BC347-F150-471C-88D3-289CDC83A574}" type="slidenum">
              <a:rPr lang="en-US" smtClean="0"/>
              <a:pPr>
                <a:defRPr/>
              </a:pPr>
              <a:t>8</a:t>
            </a:fld>
            <a:endParaRPr lang="en-US" dirty="0"/>
          </a:p>
        </p:txBody>
      </p:sp>
      <p:grpSp>
        <p:nvGrpSpPr>
          <p:cNvPr id="2" name="Group 8"/>
          <p:cNvGrpSpPr/>
          <p:nvPr/>
        </p:nvGrpSpPr>
        <p:grpSpPr>
          <a:xfrm>
            <a:off x="2581919" y="233865"/>
            <a:ext cx="6562081" cy="975121"/>
            <a:chOff x="1683114" y="650843"/>
            <a:chExt cx="5530222" cy="975121"/>
          </a:xfrm>
          <a:scene3d>
            <a:camera prst="orthographicFront"/>
            <a:lightRig rig="threePt" dir="t">
              <a:rot lat="0" lon="0" rev="7500000"/>
            </a:lightRig>
          </a:scene3d>
        </p:grpSpPr>
        <p:sp>
          <p:nvSpPr>
            <p:cNvPr id="8" name="Rounded Rectangle 7"/>
            <p:cNvSpPr/>
            <p:nvPr/>
          </p:nvSpPr>
          <p:spPr>
            <a:xfrm>
              <a:off x="1683114" y="650843"/>
              <a:ext cx="5530222" cy="975121"/>
            </a:xfrm>
            <a:prstGeom prst="roundRect">
              <a:avLst/>
            </a:prstGeom>
            <a:gradFill flip="none" rotWithShape="1">
              <a:gsLst>
                <a:gs pos="0">
                  <a:srgbClr val="03D4A8"/>
                </a:gs>
                <a:gs pos="25000">
                  <a:srgbClr val="21D6E0"/>
                </a:gs>
                <a:gs pos="75000">
                  <a:srgbClr val="0087E6"/>
                </a:gs>
                <a:gs pos="100000">
                  <a:srgbClr val="005CBF"/>
                </a:gs>
              </a:gsLst>
              <a:path path="rect">
                <a:fillToRect l="100000" t="100000"/>
              </a:path>
              <a:tileRect r="-100000" b="-100000"/>
            </a:gradFill>
            <a:ln w="38100">
              <a:solidFill>
                <a:srgbClr val="FF0000"/>
              </a:solidFill>
            </a:ln>
            <a:sp3d z="152400" extrusionH="63500" prstMaterial="dkEdge">
              <a:bevelT w="135400" h="16350" prst="relaxedInset"/>
              <a:contourClr>
                <a:schemeClr val="bg1"/>
              </a:contourClr>
            </a:sp3d>
          </p:spPr>
          <p:style>
            <a:lnRef idx="1">
              <a:scrgbClr r="0" g="0" b="0"/>
            </a:lnRef>
            <a:fillRef idx="1">
              <a:scrgbClr r="0" g="0" b="0"/>
            </a:fillRef>
            <a:effectRef idx="2">
              <a:schemeClr val="lt1">
                <a:alpha val="90000"/>
                <a:hueOff val="0"/>
                <a:satOff val="0"/>
                <a:lumOff val="0"/>
                <a:alphaOff val="0"/>
              </a:schemeClr>
            </a:effectRef>
            <a:fontRef idx="minor">
              <a:schemeClr val="dk1">
                <a:hueOff val="0"/>
                <a:satOff val="0"/>
                <a:lumOff val="0"/>
                <a:alphaOff val="0"/>
              </a:schemeClr>
            </a:fontRef>
          </p:style>
        </p:sp>
        <p:sp>
          <p:nvSpPr>
            <p:cNvPr id="9" name="Rounded Rectangle 4"/>
            <p:cNvSpPr/>
            <p:nvPr/>
          </p:nvSpPr>
          <p:spPr>
            <a:xfrm>
              <a:off x="1730715" y="698444"/>
              <a:ext cx="5435020" cy="879919"/>
            </a:xfrm>
            <a:prstGeom prst="rect">
              <a:avLst/>
            </a:prstGeom>
            <a:sp3d z="152400"/>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marL="285750" indent="-285750" algn="r" rtl="1"/>
              <a:r>
                <a:rPr lang="fa-IR" sz="3200" dirty="0" smtClean="0">
                  <a:solidFill>
                    <a:srgbClr val="FFFF00"/>
                  </a:solidFill>
                  <a:cs typeface="B Titr" pitchFamily="2" charset="-78"/>
                </a:rPr>
                <a:t>ورود اطلاعات به نرم افزار </a:t>
              </a:r>
              <a:r>
                <a:rPr lang="en-US" sz="3200" dirty="0" smtClean="0">
                  <a:solidFill>
                    <a:srgbClr val="FFFF00"/>
                  </a:solidFill>
                  <a:cs typeface="B Titr" pitchFamily="2" charset="-78"/>
                </a:rPr>
                <a:t>Arc GIS9.3</a:t>
              </a:r>
              <a:endParaRPr lang="fa-IR" sz="3200" dirty="0" smtClean="0">
                <a:solidFill>
                  <a:srgbClr val="FFFF00"/>
                </a:solidFill>
                <a:cs typeface="B Titr" pitchFamily="2" charset="-78"/>
              </a:endParaRPr>
            </a:p>
          </p:txBody>
        </p:sp>
      </p:grpSp>
      <p:sp>
        <p:nvSpPr>
          <p:cNvPr id="10" name="TextBox 9"/>
          <p:cNvSpPr txBox="1"/>
          <p:nvPr/>
        </p:nvSpPr>
        <p:spPr>
          <a:xfrm>
            <a:off x="304800" y="1435100"/>
            <a:ext cx="8597900" cy="769441"/>
          </a:xfrm>
          <a:prstGeom prst="rect">
            <a:avLst/>
          </a:prstGeom>
          <a:noFill/>
        </p:spPr>
        <p:txBody>
          <a:bodyPr wrap="square" rtlCol="1">
            <a:spAutoFit/>
          </a:bodyPr>
          <a:lstStyle/>
          <a:p>
            <a:pPr marL="285750" indent="-285750" algn="just" rtl="1">
              <a:buFont typeface="Wingdings" pitchFamily="2" charset="2"/>
              <a:buChar char="ü"/>
            </a:pPr>
            <a:r>
              <a:rPr lang="fa-IR" sz="2200" b="1" dirty="0" smtClean="0">
                <a:cs typeface="B Lotus" pitchFamily="2" charset="-78"/>
              </a:rPr>
              <a:t>کلیه اطلاعات بدست آمده از بانک اطلاعاتی </a:t>
            </a:r>
            <a:r>
              <a:rPr lang="en-US" sz="2200" b="1" dirty="0" smtClean="0">
                <a:cs typeface="B Lotus" pitchFamily="2" charset="-78"/>
              </a:rPr>
              <a:t>PM</a:t>
            </a:r>
            <a:r>
              <a:rPr lang="fa-IR" sz="2200" b="1" dirty="0" smtClean="0">
                <a:cs typeface="B Lotus" pitchFamily="2" charset="-78"/>
              </a:rPr>
              <a:t> پس از بررسی و پایش داده ها به نرم افزار </a:t>
            </a:r>
            <a:r>
              <a:rPr lang="en-US" sz="2200" b="1" dirty="0" smtClean="0">
                <a:cs typeface="B Lotus" pitchFamily="2" charset="-78"/>
              </a:rPr>
              <a:t>Arc GIS</a:t>
            </a:r>
            <a:r>
              <a:rPr lang="fa-IR" sz="2200" b="1" dirty="0" smtClean="0">
                <a:cs typeface="B Lotus" pitchFamily="2" charset="-78"/>
              </a:rPr>
              <a:t> وارد شد.</a:t>
            </a:r>
            <a:endParaRPr lang="fa-IR" sz="2200" b="1" dirty="0">
              <a:cs typeface="B Lotus"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8272463" y="6161088"/>
            <a:ext cx="533400" cy="490537"/>
          </a:xfrm>
          <a:prstGeom prst="ellipse">
            <a:avLst/>
          </a:prstGeom>
        </p:spPr>
        <p:style>
          <a:lnRef idx="2">
            <a:schemeClr val="accent1">
              <a:shade val="50000"/>
            </a:schemeClr>
          </a:lnRef>
          <a:fillRef idx="1001">
            <a:schemeClr val="lt2"/>
          </a:fillRef>
          <a:effectRef idx="0">
            <a:schemeClr val="accent1"/>
          </a:effectRef>
          <a:fontRef idx="minor">
            <a:schemeClr val="lt1"/>
          </a:fontRef>
        </p:style>
        <p:txBody>
          <a:bodyPr anchor="ctr"/>
          <a:lstStyle/>
          <a:p>
            <a:pPr algn="ctr">
              <a:defRPr/>
            </a:pP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2291" name="Slide Number Placeholder 6"/>
          <p:cNvSpPr>
            <a:spLocks noGrp="1"/>
          </p:cNvSpPr>
          <p:nvPr>
            <p:ph type="sldNum" sz="quarter" idx="12"/>
          </p:nvPr>
        </p:nvSpPr>
        <p:spPr>
          <a:noFill/>
        </p:spPr>
        <p:txBody>
          <a:bodyPr/>
          <a:lstStyle/>
          <a:p>
            <a:fld id="{941FF2B7-3247-4A1F-9F16-D10E21CC481C}" type="slidenum">
              <a:rPr lang="en-US" smtClean="0">
                <a:solidFill>
                  <a:srgbClr val="FF0000"/>
                </a:solidFill>
              </a:rPr>
              <a:pPr/>
              <a:t>9</a:t>
            </a:fld>
            <a:endParaRPr lang="en-US" smtClean="0">
              <a:solidFill>
                <a:srgbClr val="FF0000"/>
              </a:solidFill>
            </a:endParaRPr>
          </a:p>
        </p:txBody>
      </p:sp>
      <p:grpSp>
        <p:nvGrpSpPr>
          <p:cNvPr id="2" name="Group 10"/>
          <p:cNvGrpSpPr/>
          <p:nvPr/>
        </p:nvGrpSpPr>
        <p:grpSpPr>
          <a:xfrm>
            <a:off x="3670069" y="286944"/>
            <a:ext cx="5128952" cy="678960"/>
            <a:chOff x="1564469" y="2094100"/>
            <a:chExt cx="5128952" cy="678960"/>
          </a:xfrm>
          <a:scene3d>
            <a:camera prst="orthographicFront">
              <a:rot lat="0" lon="0" rev="0"/>
            </a:camera>
            <a:lightRig rig="contrasting" dir="t">
              <a:rot lat="0" lon="0" rev="1200000"/>
            </a:lightRig>
          </a:scene3d>
        </p:grpSpPr>
        <p:sp>
          <p:nvSpPr>
            <p:cNvPr id="13" name="Rounded Rectangle 12"/>
            <p:cNvSpPr/>
            <p:nvPr/>
          </p:nvSpPr>
          <p:spPr>
            <a:xfrm>
              <a:off x="1564469" y="2094100"/>
              <a:ext cx="5128952" cy="678960"/>
            </a:xfrm>
            <a:prstGeom prst="roundRect">
              <a:avLst/>
            </a:prstGeom>
            <a:gradFill rotWithShape="0">
              <a:gsLst>
                <a:gs pos="0">
                  <a:srgbClr val="FFF200"/>
                </a:gs>
                <a:gs pos="45000">
                  <a:srgbClr val="FF7A00"/>
                </a:gs>
                <a:gs pos="70000">
                  <a:srgbClr val="FF0300"/>
                </a:gs>
                <a:gs pos="100000">
                  <a:srgbClr val="4D0808"/>
                </a:gs>
              </a:gsLst>
              <a:path path="circle">
                <a:fillToRect l="50000" t="50000" r="50000" b="50000"/>
              </a:path>
            </a:gra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1">
                <a:hueOff val="0"/>
                <a:satOff val="0"/>
                <a:lumOff val="0"/>
                <a:alphaOff val="0"/>
              </a:schemeClr>
            </a:effectRef>
            <a:fontRef idx="minor">
              <a:schemeClr val="lt1"/>
            </a:fontRef>
          </p:style>
        </p:sp>
        <p:sp>
          <p:nvSpPr>
            <p:cNvPr id="14" name="Rounded Rectangle 4"/>
            <p:cNvSpPr/>
            <p:nvPr/>
          </p:nvSpPr>
          <p:spPr>
            <a:xfrm>
              <a:off x="1597613" y="2127244"/>
              <a:ext cx="5062664" cy="612672"/>
            </a:xfrm>
            <a:prstGeom prst="rect">
              <a:avLst/>
            </a:prstGeom>
            <a:sp3d/>
          </p:spPr>
          <p:style>
            <a:lnRef idx="0">
              <a:scrgbClr r="0" g="0" b="0"/>
            </a:lnRef>
            <a:fillRef idx="0">
              <a:scrgbClr r="0" g="0" b="0"/>
            </a:fillRef>
            <a:effectRef idx="0">
              <a:scrgbClr r="0" g="0" b="0"/>
            </a:effectRef>
            <a:fontRef idx="minor">
              <a:schemeClr val="lt1"/>
            </a:fontRef>
          </p:style>
          <p:txBody>
            <a:bodyPr lIns="193862" tIns="0" rIns="193862" bIns="0" spcCol="1270" anchor="ctr"/>
            <a:lstStyle/>
            <a:p>
              <a:pPr algn="ctr" defTabSz="1422400">
                <a:lnSpc>
                  <a:spcPct val="90000"/>
                </a:lnSpc>
                <a:spcAft>
                  <a:spcPct val="35000"/>
                </a:spcAft>
                <a:defRPr/>
              </a:pPr>
              <a:r>
                <a:rPr lang="fa-IR" sz="3200" b="1" dirty="0" smtClean="0">
                  <a:solidFill>
                    <a:schemeClr val="tx1"/>
                  </a:solidFill>
                  <a:cs typeface="B Nazanin" pitchFamily="2" charset="-78"/>
                </a:rPr>
                <a:t>مواد و روشها</a:t>
              </a:r>
              <a:endParaRPr lang="fa-IR" sz="3200" b="1" dirty="0">
                <a:solidFill>
                  <a:schemeClr val="tx1"/>
                </a:solidFill>
                <a:cs typeface="B Nazanin" pitchFamily="2" charset="-78"/>
              </a:endParaRPr>
            </a:p>
          </p:txBody>
        </p:sp>
      </p:grpSp>
      <p:sp>
        <p:nvSpPr>
          <p:cNvPr id="9" name="TextBox 8"/>
          <p:cNvSpPr txBox="1"/>
          <p:nvPr/>
        </p:nvSpPr>
        <p:spPr>
          <a:xfrm>
            <a:off x="798490" y="1532586"/>
            <a:ext cx="7211109" cy="3539430"/>
          </a:xfrm>
          <a:prstGeom prst="rect">
            <a:avLst/>
          </a:prstGeom>
          <a:noFill/>
        </p:spPr>
        <p:txBody>
          <a:bodyPr wrap="square" rtlCol="1">
            <a:spAutoFit/>
          </a:bodyPr>
          <a:lstStyle/>
          <a:p>
            <a:pPr marL="285750" indent="-285750" algn="r" rtl="1">
              <a:buFont typeface="Wingdings" pitchFamily="2" charset="2"/>
              <a:buChar char="ü"/>
            </a:pPr>
            <a:r>
              <a:rPr lang="fa-IR" sz="3200" b="1" dirty="0" smtClean="0">
                <a:cs typeface="B Lotus" pitchFamily="2" charset="-78"/>
              </a:rPr>
              <a:t>موقعیت منطقه طرح</a:t>
            </a:r>
          </a:p>
          <a:p>
            <a:pPr marL="285750" indent="-285750" algn="r" rtl="1">
              <a:buFont typeface="Wingdings" pitchFamily="2" charset="2"/>
              <a:buChar char="ü"/>
            </a:pPr>
            <a:r>
              <a:rPr lang="fa-IR" sz="3200" b="1" dirty="0" smtClean="0">
                <a:cs typeface="B Lotus" pitchFamily="2" charset="-78"/>
              </a:rPr>
              <a:t>روش تحقیق</a:t>
            </a:r>
            <a:endParaRPr lang="en-US" sz="3200" b="1" dirty="0" smtClean="0">
              <a:cs typeface="B Lotus" pitchFamily="2" charset="-78"/>
            </a:endParaRPr>
          </a:p>
          <a:p>
            <a:pPr marL="285750" indent="-285750" algn="r" rtl="1">
              <a:buFont typeface="Wingdings" pitchFamily="2" charset="2"/>
              <a:buChar char="ü"/>
            </a:pPr>
            <a:r>
              <a:rPr lang="fa-IR" sz="3200" b="1" dirty="0" smtClean="0">
                <a:cs typeface="B Lotus" pitchFamily="2" charset="-78"/>
              </a:rPr>
              <a:t>تعیین فشار استاتیک شبکه و فشار سنجی</a:t>
            </a:r>
          </a:p>
          <a:p>
            <a:pPr marL="285750" indent="-285750" algn="r" rtl="1">
              <a:buFont typeface="Wingdings" pitchFamily="2" charset="2"/>
              <a:buChar char="ü"/>
            </a:pPr>
            <a:r>
              <a:rPr lang="fa-IR" sz="3200" b="1" dirty="0" smtClean="0">
                <a:cs typeface="B Lotus" pitchFamily="2" charset="-78"/>
              </a:rPr>
              <a:t>تهیه نقشه های تراکم اتفاقات و سطوح هم فشار</a:t>
            </a:r>
            <a:endParaRPr lang="ar-SA" sz="3200" b="1" dirty="0" smtClean="0">
              <a:cs typeface="B Lotus" pitchFamily="2" charset="-78"/>
            </a:endParaRPr>
          </a:p>
          <a:p>
            <a:pPr marL="285750" indent="-285750" algn="r" rtl="1">
              <a:buFont typeface="Wingdings" pitchFamily="2" charset="2"/>
              <a:buChar char="ü"/>
            </a:pPr>
            <a:r>
              <a:rPr lang="ar-SA" sz="3200" b="1" dirty="0" smtClean="0">
                <a:cs typeface="B Lotus" pitchFamily="2" charset="-78"/>
              </a:rPr>
              <a:t> آنالیز داده ها در </a:t>
            </a:r>
            <a:r>
              <a:rPr lang="en-US" sz="3200" b="1" dirty="0" smtClean="0">
                <a:cs typeface="B Lotus" pitchFamily="2" charset="-78"/>
              </a:rPr>
              <a:t>GIS</a:t>
            </a:r>
            <a:r>
              <a:rPr lang="fa-IR" sz="3200" b="1" dirty="0" smtClean="0">
                <a:cs typeface="B Lotus" pitchFamily="2" charset="-78"/>
              </a:rPr>
              <a:t> و </a:t>
            </a:r>
            <a:r>
              <a:rPr lang="en-US" sz="3200" b="1" dirty="0" smtClean="0">
                <a:cs typeface="B Lotus" pitchFamily="2" charset="-78"/>
              </a:rPr>
              <a:t>EXCEL</a:t>
            </a:r>
          </a:p>
          <a:p>
            <a:pPr marL="285750" indent="-285750" algn="r" rtl="1">
              <a:buFont typeface="Wingdings" pitchFamily="2" charset="2"/>
              <a:buChar char="ü"/>
            </a:pPr>
            <a:endParaRPr lang="en-US" sz="3200" b="1" dirty="0" smtClean="0">
              <a:cs typeface="B Lotus" pitchFamily="2" charset="-78"/>
            </a:endParaRPr>
          </a:p>
          <a:p>
            <a:pPr marL="285750" indent="-285750" algn="r" rtl="1"/>
            <a:endParaRPr lang="fa-IR" sz="3200" b="1" dirty="0">
              <a:cs typeface="B Lotus" pitchFamily="2" charset="-78"/>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SM2_Text"/>
</p:tagLst>
</file>

<file path=ppt/theme/theme1.xml><?xml version="1.0" encoding="utf-8"?>
<a:theme xmlns:a="http://schemas.openxmlformats.org/drawingml/2006/main" name="ind_3791_slide">
  <a:themeElements>
    <a:clrScheme name="Default Design 2">
      <a:dk1>
        <a:srgbClr val="000000"/>
      </a:dk1>
      <a:lt1>
        <a:srgbClr val="E7F7FF"/>
      </a:lt1>
      <a:dk2>
        <a:srgbClr val="000000"/>
      </a:dk2>
      <a:lt2>
        <a:srgbClr val="B2B2B2"/>
      </a:lt2>
      <a:accent1>
        <a:srgbClr val="86B300"/>
      </a:accent1>
      <a:accent2>
        <a:srgbClr val="008FD6"/>
      </a:accent2>
      <a:accent3>
        <a:srgbClr val="F1FAFF"/>
      </a:accent3>
      <a:accent4>
        <a:srgbClr val="000000"/>
      </a:accent4>
      <a:accent5>
        <a:srgbClr val="C3D6AA"/>
      </a:accent5>
      <a:accent6>
        <a:srgbClr val="0081C2"/>
      </a:accent6>
      <a:hlink>
        <a:srgbClr val="43358C"/>
      </a:hlink>
      <a:folHlink>
        <a:srgbClr val="2B6E2D"/>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E7F7FF"/>
        </a:lt1>
        <a:dk2>
          <a:srgbClr val="000000"/>
        </a:dk2>
        <a:lt2>
          <a:srgbClr val="B2B2B2"/>
        </a:lt2>
        <a:accent1>
          <a:srgbClr val="40ABE3"/>
        </a:accent1>
        <a:accent2>
          <a:srgbClr val="00A8B8"/>
        </a:accent2>
        <a:accent3>
          <a:srgbClr val="F1FAFF"/>
        </a:accent3>
        <a:accent4>
          <a:srgbClr val="000000"/>
        </a:accent4>
        <a:accent5>
          <a:srgbClr val="AFD2EF"/>
        </a:accent5>
        <a:accent6>
          <a:srgbClr val="0098A6"/>
        </a:accent6>
        <a:hlink>
          <a:srgbClr val="3A8187"/>
        </a:hlink>
        <a:folHlink>
          <a:srgbClr val="1D6995"/>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E7F7FF"/>
        </a:lt1>
        <a:dk2>
          <a:srgbClr val="000000"/>
        </a:dk2>
        <a:lt2>
          <a:srgbClr val="B2B2B2"/>
        </a:lt2>
        <a:accent1>
          <a:srgbClr val="86B300"/>
        </a:accent1>
        <a:accent2>
          <a:srgbClr val="008FD6"/>
        </a:accent2>
        <a:accent3>
          <a:srgbClr val="F1FAFF"/>
        </a:accent3>
        <a:accent4>
          <a:srgbClr val="000000"/>
        </a:accent4>
        <a:accent5>
          <a:srgbClr val="C3D6AA"/>
        </a:accent5>
        <a:accent6>
          <a:srgbClr val="0081C2"/>
        </a:accent6>
        <a:hlink>
          <a:srgbClr val="43358C"/>
        </a:hlink>
        <a:folHlink>
          <a:srgbClr val="2B6E2D"/>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E7F7FF"/>
        </a:lt1>
        <a:dk2>
          <a:srgbClr val="000000"/>
        </a:dk2>
        <a:lt2>
          <a:srgbClr val="B2B2B2"/>
        </a:lt2>
        <a:accent1>
          <a:srgbClr val="B39500"/>
        </a:accent1>
        <a:accent2>
          <a:srgbClr val="1484B8"/>
        </a:accent2>
        <a:accent3>
          <a:srgbClr val="F1FAFF"/>
        </a:accent3>
        <a:accent4>
          <a:srgbClr val="000000"/>
        </a:accent4>
        <a:accent5>
          <a:srgbClr val="D6C8AA"/>
        </a:accent5>
        <a:accent6>
          <a:srgbClr val="1177A6"/>
        </a:accent6>
        <a:hlink>
          <a:srgbClr val="A14B45"/>
        </a:hlink>
        <a:folHlink>
          <a:srgbClr val="895810"/>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E7F7FF"/>
        </a:lt1>
        <a:dk2>
          <a:srgbClr val="000000"/>
        </a:dk2>
        <a:lt2>
          <a:srgbClr val="B2B2B2"/>
        </a:lt2>
        <a:accent1>
          <a:srgbClr val="ACB300"/>
        </a:accent1>
        <a:accent2>
          <a:srgbClr val="2E92C2"/>
        </a:accent2>
        <a:accent3>
          <a:srgbClr val="F1FAFF"/>
        </a:accent3>
        <a:accent4>
          <a:srgbClr val="000000"/>
        </a:accent4>
        <a:accent5>
          <a:srgbClr val="D2D6AA"/>
        </a:accent5>
        <a:accent6>
          <a:srgbClr val="2984B0"/>
        </a:accent6>
        <a:hlink>
          <a:srgbClr val="A45C28"/>
        </a:hlink>
        <a:folHlink>
          <a:srgbClr val="8948AC"/>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B2B2B2"/>
        </a:lt2>
        <a:accent1>
          <a:srgbClr val="40ABE3"/>
        </a:accent1>
        <a:accent2>
          <a:srgbClr val="00A8B8"/>
        </a:accent2>
        <a:accent3>
          <a:srgbClr val="FFFFFF"/>
        </a:accent3>
        <a:accent4>
          <a:srgbClr val="000000"/>
        </a:accent4>
        <a:accent5>
          <a:srgbClr val="AFD2EF"/>
        </a:accent5>
        <a:accent6>
          <a:srgbClr val="0098A6"/>
        </a:accent6>
        <a:hlink>
          <a:srgbClr val="3A8187"/>
        </a:hlink>
        <a:folHlink>
          <a:srgbClr val="1D6995"/>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B2B2B2"/>
        </a:lt2>
        <a:accent1>
          <a:srgbClr val="86B300"/>
        </a:accent1>
        <a:accent2>
          <a:srgbClr val="008FD6"/>
        </a:accent2>
        <a:accent3>
          <a:srgbClr val="FFFFFF"/>
        </a:accent3>
        <a:accent4>
          <a:srgbClr val="000000"/>
        </a:accent4>
        <a:accent5>
          <a:srgbClr val="C3D6AA"/>
        </a:accent5>
        <a:accent6>
          <a:srgbClr val="0081C2"/>
        </a:accent6>
        <a:hlink>
          <a:srgbClr val="43358C"/>
        </a:hlink>
        <a:folHlink>
          <a:srgbClr val="2B6E2D"/>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B2B2B2"/>
        </a:lt2>
        <a:accent1>
          <a:srgbClr val="B39500"/>
        </a:accent1>
        <a:accent2>
          <a:srgbClr val="1484B8"/>
        </a:accent2>
        <a:accent3>
          <a:srgbClr val="FFFFFF"/>
        </a:accent3>
        <a:accent4>
          <a:srgbClr val="000000"/>
        </a:accent4>
        <a:accent5>
          <a:srgbClr val="D6C8AA"/>
        </a:accent5>
        <a:accent6>
          <a:srgbClr val="1177A6"/>
        </a:accent6>
        <a:hlink>
          <a:srgbClr val="A14B45"/>
        </a:hlink>
        <a:folHlink>
          <a:srgbClr val="895810"/>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FFFFFF"/>
        </a:lt1>
        <a:dk2>
          <a:srgbClr val="000000"/>
        </a:dk2>
        <a:lt2>
          <a:srgbClr val="B2B2B2"/>
        </a:lt2>
        <a:accent1>
          <a:srgbClr val="ACB300"/>
        </a:accent1>
        <a:accent2>
          <a:srgbClr val="2E92C2"/>
        </a:accent2>
        <a:accent3>
          <a:srgbClr val="FFFFFF"/>
        </a:accent3>
        <a:accent4>
          <a:srgbClr val="000000"/>
        </a:accent4>
        <a:accent5>
          <a:srgbClr val="D2D6AA"/>
        </a:accent5>
        <a:accent6>
          <a:srgbClr val="2984B0"/>
        </a:accent6>
        <a:hlink>
          <a:srgbClr val="A45C28"/>
        </a:hlink>
        <a:folHlink>
          <a:srgbClr val="8948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E7F7FF"/>
      </a:lt1>
      <a:dk2>
        <a:srgbClr val="000000"/>
      </a:dk2>
      <a:lt2>
        <a:srgbClr val="B2B2B2"/>
      </a:lt2>
      <a:accent1>
        <a:srgbClr val="86B300"/>
      </a:accent1>
      <a:accent2>
        <a:srgbClr val="008FD6"/>
      </a:accent2>
      <a:accent3>
        <a:srgbClr val="F1FAFF"/>
      </a:accent3>
      <a:accent4>
        <a:srgbClr val="000000"/>
      </a:accent4>
      <a:accent5>
        <a:srgbClr val="C3D6AA"/>
      </a:accent5>
      <a:accent6>
        <a:srgbClr val="0081C2"/>
      </a:accent6>
      <a:hlink>
        <a:srgbClr val="43358C"/>
      </a:hlink>
      <a:folHlink>
        <a:srgbClr val="2B6E2D"/>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E7F7FF"/>
        </a:lt1>
        <a:dk2>
          <a:srgbClr val="000000"/>
        </a:dk2>
        <a:lt2>
          <a:srgbClr val="B2B2B2"/>
        </a:lt2>
        <a:accent1>
          <a:srgbClr val="40ABE3"/>
        </a:accent1>
        <a:accent2>
          <a:srgbClr val="00A8B8"/>
        </a:accent2>
        <a:accent3>
          <a:srgbClr val="F1FAFF"/>
        </a:accent3>
        <a:accent4>
          <a:srgbClr val="000000"/>
        </a:accent4>
        <a:accent5>
          <a:srgbClr val="AFD2EF"/>
        </a:accent5>
        <a:accent6>
          <a:srgbClr val="0098A6"/>
        </a:accent6>
        <a:hlink>
          <a:srgbClr val="3A8187"/>
        </a:hlink>
        <a:folHlink>
          <a:srgbClr val="1D6995"/>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E7F7FF"/>
        </a:lt1>
        <a:dk2>
          <a:srgbClr val="000000"/>
        </a:dk2>
        <a:lt2>
          <a:srgbClr val="B2B2B2"/>
        </a:lt2>
        <a:accent1>
          <a:srgbClr val="86B300"/>
        </a:accent1>
        <a:accent2>
          <a:srgbClr val="008FD6"/>
        </a:accent2>
        <a:accent3>
          <a:srgbClr val="F1FAFF"/>
        </a:accent3>
        <a:accent4>
          <a:srgbClr val="000000"/>
        </a:accent4>
        <a:accent5>
          <a:srgbClr val="C3D6AA"/>
        </a:accent5>
        <a:accent6>
          <a:srgbClr val="0081C2"/>
        </a:accent6>
        <a:hlink>
          <a:srgbClr val="43358C"/>
        </a:hlink>
        <a:folHlink>
          <a:srgbClr val="2B6E2D"/>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E7F7FF"/>
        </a:lt1>
        <a:dk2>
          <a:srgbClr val="000000"/>
        </a:dk2>
        <a:lt2>
          <a:srgbClr val="B2B2B2"/>
        </a:lt2>
        <a:accent1>
          <a:srgbClr val="B39500"/>
        </a:accent1>
        <a:accent2>
          <a:srgbClr val="1484B8"/>
        </a:accent2>
        <a:accent3>
          <a:srgbClr val="F1FAFF"/>
        </a:accent3>
        <a:accent4>
          <a:srgbClr val="000000"/>
        </a:accent4>
        <a:accent5>
          <a:srgbClr val="D6C8AA"/>
        </a:accent5>
        <a:accent6>
          <a:srgbClr val="1177A6"/>
        </a:accent6>
        <a:hlink>
          <a:srgbClr val="A14B45"/>
        </a:hlink>
        <a:folHlink>
          <a:srgbClr val="895810"/>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E7F7FF"/>
        </a:lt1>
        <a:dk2>
          <a:srgbClr val="000000"/>
        </a:dk2>
        <a:lt2>
          <a:srgbClr val="B2B2B2"/>
        </a:lt2>
        <a:accent1>
          <a:srgbClr val="ACB300"/>
        </a:accent1>
        <a:accent2>
          <a:srgbClr val="2E92C2"/>
        </a:accent2>
        <a:accent3>
          <a:srgbClr val="F1FAFF"/>
        </a:accent3>
        <a:accent4>
          <a:srgbClr val="000000"/>
        </a:accent4>
        <a:accent5>
          <a:srgbClr val="D2D6AA"/>
        </a:accent5>
        <a:accent6>
          <a:srgbClr val="2984B0"/>
        </a:accent6>
        <a:hlink>
          <a:srgbClr val="A45C28"/>
        </a:hlink>
        <a:folHlink>
          <a:srgbClr val="8948AC"/>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B2B2B2"/>
        </a:lt2>
        <a:accent1>
          <a:srgbClr val="40ABE3"/>
        </a:accent1>
        <a:accent2>
          <a:srgbClr val="00A8B8"/>
        </a:accent2>
        <a:accent3>
          <a:srgbClr val="FFFFFF"/>
        </a:accent3>
        <a:accent4>
          <a:srgbClr val="000000"/>
        </a:accent4>
        <a:accent5>
          <a:srgbClr val="AFD2EF"/>
        </a:accent5>
        <a:accent6>
          <a:srgbClr val="0098A6"/>
        </a:accent6>
        <a:hlink>
          <a:srgbClr val="3A8187"/>
        </a:hlink>
        <a:folHlink>
          <a:srgbClr val="1D6995"/>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B2B2B2"/>
        </a:lt2>
        <a:accent1>
          <a:srgbClr val="86B300"/>
        </a:accent1>
        <a:accent2>
          <a:srgbClr val="008FD6"/>
        </a:accent2>
        <a:accent3>
          <a:srgbClr val="FFFFFF"/>
        </a:accent3>
        <a:accent4>
          <a:srgbClr val="000000"/>
        </a:accent4>
        <a:accent5>
          <a:srgbClr val="C3D6AA"/>
        </a:accent5>
        <a:accent6>
          <a:srgbClr val="0081C2"/>
        </a:accent6>
        <a:hlink>
          <a:srgbClr val="43358C"/>
        </a:hlink>
        <a:folHlink>
          <a:srgbClr val="2B6E2D"/>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B2B2B2"/>
        </a:lt2>
        <a:accent1>
          <a:srgbClr val="B39500"/>
        </a:accent1>
        <a:accent2>
          <a:srgbClr val="1484B8"/>
        </a:accent2>
        <a:accent3>
          <a:srgbClr val="FFFFFF"/>
        </a:accent3>
        <a:accent4>
          <a:srgbClr val="000000"/>
        </a:accent4>
        <a:accent5>
          <a:srgbClr val="D6C8AA"/>
        </a:accent5>
        <a:accent6>
          <a:srgbClr val="1177A6"/>
        </a:accent6>
        <a:hlink>
          <a:srgbClr val="A14B45"/>
        </a:hlink>
        <a:folHlink>
          <a:srgbClr val="895810"/>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B2B2B2"/>
        </a:lt2>
        <a:accent1>
          <a:srgbClr val="ACB300"/>
        </a:accent1>
        <a:accent2>
          <a:srgbClr val="2E92C2"/>
        </a:accent2>
        <a:accent3>
          <a:srgbClr val="FFFFFF"/>
        </a:accent3>
        <a:accent4>
          <a:srgbClr val="000000"/>
        </a:accent4>
        <a:accent5>
          <a:srgbClr val="D2D6AA"/>
        </a:accent5>
        <a:accent6>
          <a:srgbClr val="2984B0"/>
        </a:accent6>
        <a:hlink>
          <a:srgbClr val="A45C28"/>
        </a:hlink>
        <a:folHlink>
          <a:srgbClr val="8948A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ind_3791_slide</Template>
  <TotalTime>1900</TotalTime>
  <Words>1123</Words>
  <Application>Microsoft Office PowerPoint</Application>
  <PresentationFormat>On-screen Show (4:3)</PresentationFormat>
  <Paragraphs>160</Paragraphs>
  <Slides>25</Slides>
  <Notes>8</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25</vt:i4>
      </vt:variant>
    </vt:vector>
  </HeadingPairs>
  <TitlesOfParts>
    <vt:vector size="28" baseType="lpstr">
      <vt:lpstr>ind_3791_slide</vt:lpstr>
      <vt:lpstr>1_Default Design</vt:lpstr>
      <vt:lpstr>Acrobat Document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Company>kardan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hamid</dc:creator>
  <cp:lastModifiedBy>6600048</cp:lastModifiedBy>
  <cp:revision>204</cp:revision>
  <dcterms:created xsi:type="dcterms:W3CDTF">2008-12-13T12:48:13Z</dcterms:created>
  <dcterms:modified xsi:type="dcterms:W3CDTF">2012-07-07T07:10:17Z</dcterms:modified>
</cp:coreProperties>
</file>